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11" r:id="rId2"/>
    <p:sldId id="516" r:id="rId3"/>
    <p:sldId id="510" r:id="rId4"/>
    <p:sldId id="512" r:id="rId5"/>
    <p:sldId id="4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D7B"/>
    <a:srgbClr val="515354"/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05" autoAdjust="0"/>
    <p:restoredTop sz="99104" autoAdjust="0"/>
  </p:normalViewPr>
  <p:slideViewPr>
    <p:cSldViewPr>
      <p:cViewPr varScale="1">
        <p:scale>
          <a:sx n="107" d="100"/>
          <a:sy n="107" d="100"/>
        </p:scale>
        <p:origin x="5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3E2FD-A6EC-43E9-B58D-3592DB50DF3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36503" y="96173"/>
            <a:ext cx="1243394" cy="1266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acbsa.org/merit-badges-at-home/" TargetMode="External"/><Relationship Id="rId3" Type="http://schemas.openxmlformats.org/officeDocument/2006/relationships/hyperlink" Target="https://weownadventure.com/ncac-response-to-covid-19/" TargetMode="External"/><Relationship Id="rId7" Type="http://schemas.openxmlformats.org/officeDocument/2006/relationships/hyperlink" Target="http://www.nfcscouting.org/resources/scouting-at-home/72763" TargetMode="External"/><Relationship Id="rId2" Type="http://schemas.openxmlformats.org/officeDocument/2006/relationships/hyperlink" Target="https://www.scouting.org/coronavirus/covid-19-faq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scoutingmagazine.org/2020/03/20/merit-badges-for-social-distancing/" TargetMode="External"/><Relationship Id="rId5" Type="http://schemas.openxmlformats.org/officeDocument/2006/relationships/hyperlink" Target="https://weownadventure.com/" TargetMode="External"/><Relationship Id="rId4" Type="http://schemas.openxmlformats.org/officeDocument/2006/relationships/hyperlink" Target="https://weownadventure.com/ncac-guidance-on-virtual-meetings-with-youth/" TargetMode="External"/><Relationship Id="rId9" Type="http://schemas.openxmlformats.org/officeDocument/2006/relationships/hyperlink" Target="https://blog.scoutingmagazine.org/2020/03/16/how-to-conduct-a-board-of-review-through-videoconferencin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eownadventure.com/eagle-bor-extension-for-inaugural-class-of-female-eagle-scouts/" TargetMode="External"/><Relationship Id="rId2" Type="http://schemas.openxmlformats.org/officeDocument/2006/relationships/hyperlink" Target="https://discussions.scouting.org/t/new-mbc-connect-instructions/16597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4876800"/>
          </a:xfrm>
        </p:spPr>
        <p:txBody>
          <a:bodyPr>
            <a:normAutofit/>
          </a:bodyPr>
          <a:lstStyle/>
          <a:p>
            <a:r>
              <a:rPr lang="en-US" dirty="0"/>
              <a:t>Get trained!  Please!  Scouts deserve qualified leaders.  No excuses for online courses.</a:t>
            </a:r>
          </a:p>
          <a:p>
            <a:r>
              <a:rPr lang="en-US" dirty="0"/>
              <a:t>Friends of Scouting Campaign Re-started</a:t>
            </a:r>
          </a:p>
          <a:p>
            <a:pPr lvl="1"/>
            <a:r>
              <a:rPr lang="en-US" dirty="0"/>
              <a:t>If you are fortunate in this challenging time, please give what you can</a:t>
            </a:r>
          </a:p>
          <a:p>
            <a:pPr lvl="1"/>
            <a:r>
              <a:rPr lang="en-US" dirty="0"/>
              <a:t>Please give your members the opportunity to give.  Don’t decide for them by not sharing the request.</a:t>
            </a:r>
          </a:p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30 Jun – OA Election Deadline</a:t>
            </a:r>
          </a:p>
          <a:p>
            <a:pPr lvl="1"/>
            <a:r>
              <a:rPr lang="en-US" dirty="0"/>
              <a:t>Most other opportunities TBD, watch for emails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9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2156-976F-4AE9-8A45-4DCFC69BB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F87ED-EF2F-4AA2-8023-B97DC49EC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696200" cy="4495800"/>
          </a:xfrm>
        </p:spPr>
        <p:txBody>
          <a:bodyPr/>
          <a:lstStyle/>
          <a:p>
            <a:r>
              <a:rPr lang="en-US" dirty="0">
                <a:hlinkClick r:id="rId2"/>
              </a:rPr>
              <a:t>COVID-19 FAQ | Boy Scouts of America</a:t>
            </a:r>
            <a:endParaRPr lang="en-US" dirty="0"/>
          </a:p>
          <a:p>
            <a:r>
              <a:rPr lang="en-US" dirty="0">
                <a:hlinkClick r:id="rId3"/>
              </a:rPr>
              <a:t>NCAC Response to COVID-19</a:t>
            </a:r>
            <a:endParaRPr lang="en-US" dirty="0"/>
          </a:p>
          <a:p>
            <a:r>
              <a:rPr lang="en-US" dirty="0">
                <a:hlinkClick r:id="rId4"/>
              </a:rPr>
              <a:t>NCAC Guidance on Virtual Meetings with Youth</a:t>
            </a:r>
            <a:endParaRPr lang="en-US" dirty="0"/>
          </a:p>
          <a:p>
            <a:r>
              <a:rPr lang="en-US" dirty="0">
                <a:hlinkClick r:id="rId5"/>
              </a:rPr>
              <a:t>NCAC Scouter Digest</a:t>
            </a:r>
            <a:endParaRPr lang="en-US" dirty="0"/>
          </a:p>
          <a:p>
            <a:r>
              <a:rPr lang="en-US" dirty="0">
                <a:hlinkClick r:id="rId6"/>
              </a:rPr>
              <a:t>Merit badges for social distancing</a:t>
            </a:r>
            <a:endParaRPr lang="en-US" dirty="0"/>
          </a:p>
          <a:p>
            <a:r>
              <a:rPr lang="en-US" dirty="0">
                <a:hlinkClick r:id="rId7"/>
              </a:rPr>
              <a:t>NFC 30-Day Scouts BSA Challenges</a:t>
            </a:r>
            <a:endParaRPr lang="en-US" dirty="0"/>
          </a:p>
          <a:p>
            <a:r>
              <a:rPr lang="en-US" dirty="0">
                <a:hlinkClick r:id="rId8"/>
              </a:rPr>
              <a:t>NCAC Merit Badges at Home</a:t>
            </a:r>
            <a:endParaRPr lang="en-US" dirty="0"/>
          </a:p>
          <a:p>
            <a:r>
              <a:rPr lang="en-US" dirty="0">
                <a:hlinkClick r:id="rId9"/>
              </a:rPr>
              <a:t>Board of Review through videoconferencing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4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8169-EDC7-4F67-9C9E-BCDBAF88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CFD31-C561-496C-9A97-B9A6DAF7B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4495800"/>
          </a:xfrm>
        </p:spPr>
        <p:txBody>
          <a:bodyPr/>
          <a:lstStyle/>
          <a:p>
            <a:r>
              <a:rPr lang="en-US" sz="2400" dirty="0"/>
              <a:t>Everyone’s YPT is likely to be coming due soon</a:t>
            </a:r>
          </a:p>
          <a:p>
            <a:r>
              <a:rPr lang="en-US" sz="2400" dirty="0"/>
              <a:t>Scoutbook allows MB Counselors to connect to MB scouts directly (with notifications to key-3)</a:t>
            </a:r>
          </a:p>
          <a:p>
            <a:pPr lvl="1"/>
            <a:r>
              <a:rPr lang="en-US" sz="2000" dirty="0">
                <a:hlinkClick r:id="rId2"/>
              </a:rPr>
              <a:t>New MBC Connect Instructions </a:t>
            </a:r>
            <a:endParaRPr lang="en-US" sz="2000" dirty="0"/>
          </a:p>
          <a:p>
            <a:r>
              <a:rPr lang="en-US" sz="2400" dirty="0"/>
              <a:t>New dates for being labeled as part of the </a:t>
            </a:r>
            <a:r>
              <a:rPr lang="en-US" sz="2400" dirty="0">
                <a:hlinkClick r:id="rId3"/>
              </a:rPr>
              <a:t>Inaugural Class of Female Eagle Scouts</a:t>
            </a:r>
            <a:endParaRPr lang="en-US" sz="2400" dirty="0"/>
          </a:p>
          <a:p>
            <a:pPr lvl="1"/>
            <a:r>
              <a:rPr lang="en-US" sz="1600" dirty="0"/>
              <a:t>“Inaugural Class” will now be defined by Eagle </a:t>
            </a:r>
            <a:r>
              <a:rPr lang="en-US" sz="1600" dirty="0" err="1"/>
              <a:t>BoRs</a:t>
            </a:r>
            <a:r>
              <a:rPr lang="en-US" sz="1600" dirty="0"/>
              <a:t> between Oct 2020-Jan 2021.  </a:t>
            </a:r>
          </a:p>
          <a:p>
            <a:pPr lvl="1"/>
            <a:r>
              <a:rPr lang="en-US" sz="1600" dirty="0"/>
              <a:t>Used to be only Eagle </a:t>
            </a:r>
            <a:r>
              <a:rPr lang="en-US" sz="1600" dirty="0" err="1"/>
              <a:t>BoRs</a:t>
            </a:r>
            <a:r>
              <a:rPr lang="en-US" sz="1600" dirty="0"/>
              <a:t> in the month of Oct 2020.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9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7D55-DD85-4CA5-AD25-74CDC90C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Month Topics</a:t>
            </a:r>
            <a:br>
              <a:rPr lang="en-US" dirty="0"/>
            </a:br>
            <a:r>
              <a:rPr lang="en-US" dirty="0"/>
              <a:t>(11 Jun)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C73F-8804-4F9A-9C9A-74472FB7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what you want covered at roundtables next year and bring them to the next meeting</a:t>
            </a:r>
          </a:p>
          <a:p>
            <a:r>
              <a:rPr lang="en-US" dirty="0"/>
              <a:t>Topics </a:t>
            </a:r>
          </a:p>
          <a:p>
            <a:pPr lvl="1"/>
            <a:r>
              <a:rPr lang="en-US" dirty="0"/>
              <a:t>Roundtable Program Review</a:t>
            </a:r>
          </a:p>
          <a:p>
            <a:pPr lvl="1"/>
            <a:r>
              <a:rPr lang="en-US" dirty="0"/>
              <a:t>Open Discussions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94E452-50A6-41D0-A140-0A859E24D08F}"/>
              </a:ext>
            </a:extLst>
          </p:cNvPr>
          <p:cNvSpPr txBox="1"/>
          <p:nvPr/>
        </p:nvSpPr>
        <p:spPr>
          <a:xfrm>
            <a:off x="2209800" y="4876800"/>
            <a:ext cx="5783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Roundtable = Group Therapy!</a:t>
            </a:r>
          </a:p>
        </p:txBody>
      </p:sp>
    </p:spTree>
    <p:extLst>
      <p:ext uri="{BB962C8B-B14F-4D97-AF65-F5344CB8AC3E}">
        <p14:creationId xmlns:p14="http://schemas.microsoft.com/office/powerpoint/2010/main" val="358146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76ACA22-52D9-41E0-876F-D80EB24E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15354"/>
      </a:hlink>
      <a:folHlink>
        <a:srgbClr val="AD9D7B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9645</TotalTime>
  <Words>240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Pythagoras</vt:lpstr>
      <vt:lpstr>Times New Roman</vt:lpstr>
      <vt:lpstr>RT Slide Master</vt:lpstr>
      <vt:lpstr>What’s on Your To-Do List for this Month?</vt:lpstr>
      <vt:lpstr>COVID-19 Resources</vt:lpstr>
      <vt:lpstr>What’s New?</vt:lpstr>
      <vt:lpstr>Next Month Topics (11 Jun)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</cp:lastModifiedBy>
  <cp:revision>1068</cp:revision>
  <dcterms:created xsi:type="dcterms:W3CDTF">2007-08-07T21:12:02Z</dcterms:created>
  <dcterms:modified xsi:type="dcterms:W3CDTF">2020-05-14T02:35:13Z</dcterms:modified>
</cp:coreProperties>
</file>