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6" r:id="rId2"/>
    <p:sldId id="511" r:id="rId3"/>
    <p:sldId id="515" r:id="rId4"/>
    <p:sldId id="510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scoutingmagazine.org/2019/12/10/theres-an-updated-annual-health-and-medical-record-to-use-for-20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4416-252A-4FBE-A2F0-56E2F2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Happy Anniversary!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68707-6454-496B-AE2C-8903E34BF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Congratulations to all the new girl troops on your 1-year anniversary!</a:t>
            </a:r>
          </a:p>
          <a:p>
            <a:r>
              <a:rPr lang="en-US" dirty="0"/>
              <a:t>Keep recruiting!  </a:t>
            </a:r>
          </a:p>
          <a:p>
            <a:pPr lvl="1"/>
            <a:r>
              <a:rPr lang="en-US" dirty="0"/>
              <a:t>Challenge:  Cub scout pipeline isn’t full yet</a:t>
            </a:r>
          </a:p>
          <a:p>
            <a:pPr lvl="1"/>
            <a:r>
              <a:rPr lang="en-US" dirty="0"/>
              <a:t>Are you helping your packs recruit?</a:t>
            </a:r>
          </a:p>
          <a:p>
            <a:r>
              <a:rPr lang="en-US" dirty="0"/>
              <a:t>Forming, storming, norming, performing?</a:t>
            </a:r>
          </a:p>
          <a:p>
            <a:r>
              <a:rPr lang="en-US" dirty="0"/>
              <a:t>How can we, the district, help?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3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876800"/>
          </a:xfrm>
        </p:spPr>
        <p:txBody>
          <a:bodyPr>
            <a:normAutofit/>
          </a:bodyPr>
          <a:lstStyle/>
          <a:p>
            <a:r>
              <a:rPr lang="en-US" dirty="0"/>
              <a:t>Webelos planning</a:t>
            </a:r>
          </a:p>
          <a:p>
            <a:pPr lvl="1"/>
            <a:r>
              <a:rPr lang="en-US" dirty="0"/>
              <a:t>Bridging</a:t>
            </a:r>
          </a:p>
          <a:p>
            <a:pPr lvl="1"/>
            <a:r>
              <a:rPr lang="en-US" dirty="0"/>
              <a:t>New Scout Orientation</a:t>
            </a:r>
          </a:p>
          <a:p>
            <a:pPr lvl="1"/>
            <a:r>
              <a:rPr lang="en-US" dirty="0"/>
              <a:t>New Parent Orientation</a:t>
            </a:r>
          </a:p>
          <a:p>
            <a:r>
              <a:rPr lang="en-US" dirty="0"/>
              <a:t>High Adventure Prep -- Wilderness First Aid Courses from NCAC High Adventure page</a:t>
            </a:r>
          </a:p>
          <a:p>
            <a:r>
              <a:rPr lang="en-US" dirty="0"/>
              <a:t>Get properly trained using online courses</a:t>
            </a:r>
          </a:p>
          <a:p>
            <a:r>
              <a:rPr lang="en-US" dirty="0"/>
              <a:t>Help recruit summer camp staff.  Make your scouts aware of the opportunities.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BEC4F5-DD3B-4981-9D1C-F48990FFCA9D}"/>
              </a:ext>
            </a:extLst>
          </p:cNvPr>
          <p:cNvSpPr/>
          <p:nvPr/>
        </p:nvSpPr>
        <p:spPr>
          <a:xfrm>
            <a:off x="2895600" y="6324600"/>
            <a:ext cx="3886200" cy="44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169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NCAC 100 Years of Camping</a:t>
            </a:r>
            <a:br>
              <a:rPr lang="en-US" dirty="0"/>
            </a:br>
            <a:r>
              <a:rPr lang="en-US" dirty="0"/>
              <a:t>Patriot Camporee 3-5 Apr (Fishing) (Spring Break)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15 Feb First Aid-CPR-AED, St Stephen’s UMC</a:t>
            </a:r>
          </a:p>
          <a:p>
            <a:pPr lvl="1"/>
            <a:r>
              <a:rPr lang="en-US" dirty="0"/>
              <a:t>15 Feb </a:t>
            </a:r>
            <a:r>
              <a:rPr lang="en-US" dirty="0" err="1"/>
              <a:t>My.Scouting</a:t>
            </a:r>
            <a:r>
              <a:rPr lang="en-US" dirty="0"/>
              <a:t> Workshop.  Highly recommended for Key-3 and Key-3 delegates.  Bring your laptop/tablet.</a:t>
            </a:r>
          </a:p>
          <a:p>
            <a:pPr lvl="1"/>
            <a:r>
              <a:rPr lang="en-US" dirty="0"/>
              <a:t>29 Feb University of Scouting</a:t>
            </a:r>
          </a:p>
          <a:p>
            <a:pPr lvl="1"/>
            <a:r>
              <a:rPr lang="en-US" dirty="0"/>
              <a:t>7 Mar Back Country Outdoor Leader Skills (BCOLS) Training (Classroom Session)</a:t>
            </a:r>
          </a:p>
          <a:p>
            <a:pPr lvl="1"/>
            <a:r>
              <a:rPr lang="en-US" dirty="0"/>
              <a:t>24-25 Apr Intro to Outdoor Leader Skills (IOLS) Camp Snyder</a:t>
            </a:r>
          </a:p>
          <a:p>
            <a:pPr marL="457200" lvl="1" indent="0">
              <a:buNone/>
            </a:pPr>
            <a:r>
              <a:rPr lang="en-US" dirty="0"/>
              <a:t>... more in Patriot Press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z="2400" dirty="0"/>
              <a:t>New District Executive, Sarah McKee</a:t>
            </a:r>
          </a:p>
          <a:p>
            <a:r>
              <a:rPr lang="en-US" sz="2400" dirty="0"/>
              <a:t>April Roundtable slipped one week to 16 Apr to deconflict with Fairfax Spring Break</a:t>
            </a:r>
          </a:p>
          <a:p>
            <a:r>
              <a:rPr lang="en-US" sz="2400" dirty="0"/>
              <a:t>New health form.  Both accepted through 2020.  Get the new version completed during your next annual health exam.</a:t>
            </a:r>
          </a:p>
          <a:p>
            <a:pPr lvl="1"/>
            <a:r>
              <a:rPr lang="en-US" sz="2000" dirty="0">
                <a:hlinkClick r:id="rId2"/>
              </a:rPr>
              <a:t>https://blog.scoutingmagazine.org/2019/12/10/theres-an-updated-annual-health-and-medical-record-to-use-for-2020</a:t>
            </a:r>
            <a:r>
              <a:rPr lang="en-US" sz="2000" dirty="0"/>
              <a:t>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9425</TotalTime>
  <Words>256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Pythagoras</vt:lpstr>
      <vt:lpstr>Times New Roman</vt:lpstr>
      <vt:lpstr>RT Slide Master</vt:lpstr>
      <vt:lpstr>Happy Anniversary!</vt:lpstr>
      <vt:lpstr>What’s on Your To-Do List for this Month?</vt:lpstr>
      <vt:lpstr>What’s on Your To-Do List for this Month?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1048</cp:revision>
  <dcterms:created xsi:type="dcterms:W3CDTF">2007-08-07T21:12:02Z</dcterms:created>
  <dcterms:modified xsi:type="dcterms:W3CDTF">2020-02-13T03:30:29Z</dcterms:modified>
</cp:coreProperties>
</file>