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11" r:id="rId2"/>
    <p:sldId id="515" r:id="rId3"/>
    <p:sldId id="510" r:id="rId4"/>
    <p:sldId id="464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9D7B"/>
    <a:srgbClr val="515354"/>
    <a:srgbClr val="CC3300"/>
    <a:srgbClr val="99330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05" autoAdjust="0"/>
    <p:restoredTop sz="99104" autoAdjust="0"/>
  </p:normalViewPr>
  <p:slideViewPr>
    <p:cSldViewPr>
      <p:cViewPr varScale="1">
        <p:scale>
          <a:sx n="111" d="100"/>
          <a:sy n="111" d="100"/>
        </p:scale>
        <p:origin x="11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855CE5F-030D-4094-8D9F-DCE4BA30C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86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1E85572-5D14-4321-A2FE-5D4F76B78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18478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3911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Randy Witter\Desktop\Scouts\Roundtable\PatriotLogo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44" y="23813"/>
            <a:ext cx="1296785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88424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91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104775" y="1447800"/>
            <a:ext cx="868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381000" y="1524000"/>
            <a:ext cx="876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838200" y="914400"/>
            <a:ext cx="0" cy="5638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11"/>
          <p:cNvSpPr>
            <a:spLocks noChangeShapeType="1"/>
          </p:cNvSpPr>
          <p:nvPr userDrawn="1"/>
        </p:nvSpPr>
        <p:spPr bwMode="auto">
          <a:xfrm>
            <a:off x="762000" y="1219200"/>
            <a:ext cx="0" cy="5638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2133600" y="6372225"/>
            <a:ext cx="5410200" cy="36933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800" b="1" i="1" dirty="0">
                <a:solidFill>
                  <a:srgbClr val="CC0000"/>
                </a:solidFill>
                <a:latin typeface="Pythagoras"/>
              </a:rPr>
              <a:t>If you don’t plan it, it won’t happen!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13E2FD-A6EC-43E9-B58D-3592DB50DF37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836503" y="96173"/>
            <a:ext cx="1243394" cy="12666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triotchapter@wipit470.org" TargetMode="External"/><Relationship Id="rId2" Type="http://schemas.openxmlformats.org/officeDocument/2006/relationships/hyperlink" Target="mailto:mfgreer@verizon.ne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coutingevent.com/082-JewishCommitteeMeritBadgeFair" TargetMode="External"/><Relationship Id="rId2" Type="http://schemas.openxmlformats.org/officeDocument/2006/relationships/hyperlink" Target="https://www.ncacbsa.org/outdoors/100-years-of-ncac-campin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bFEBamXVItp6yWqzJvfYFg" TargetMode="External"/><Relationship Id="rId2" Type="http://schemas.openxmlformats.org/officeDocument/2006/relationships/hyperlink" Target="https://blog.scoutingmagazine.org/2019/12/10/theres-an-updated-annual-health-and-medical-record-to-use-for-202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cacbsa.org/support-scouting/camp-cards-sign-up/" TargetMode="External"/><Relationship Id="rId4" Type="http://schemas.openxmlformats.org/officeDocument/2006/relationships/hyperlink" Target="https://weownadventure.com/ncac-adds-jack-links-protein-snacks-to-2020-spring-fundrais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on Your To-Do List for this Month?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391400" cy="4876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Finish annual re-chartering</a:t>
            </a:r>
          </a:p>
          <a:p>
            <a:pPr lvl="1"/>
            <a:r>
              <a:rPr lang="en-US" dirty="0"/>
              <a:t>Review Journey to Excellence with UC’s</a:t>
            </a:r>
          </a:p>
          <a:p>
            <a:r>
              <a:rPr lang="en-US" dirty="0"/>
              <a:t>Sign up for high adventure</a:t>
            </a:r>
          </a:p>
          <a:p>
            <a:pPr lvl="1"/>
            <a:r>
              <a:rPr lang="en-US" dirty="0"/>
              <a:t>Northern Tier 2021 Lottery 7-13 Jan</a:t>
            </a:r>
          </a:p>
          <a:p>
            <a:pPr lvl="1"/>
            <a:r>
              <a:rPr lang="en-US" dirty="0"/>
              <a:t>Sea Base 2021 opens 15 Jan, 9:00am EST</a:t>
            </a:r>
          </a:p>
          <a:p>
            <a:pPr lvl="1"/>
            <a:r>
              <a:rPr lang="en-US" dirty="0"/>
              <a:t>Summit open now for 2021 signups</a:t>
            </a:r>
          </a:p>
          <a:p>
            <a:pPr lvl="1"/>
            <a:r>
              <a:rPr lang="en-US" dirty="0"/>
              <a:t>Patriot unit Philmont slots 2020 (see Patriot Press)</a:t>
            </a:r>
          </a:p>
          <a:p>
            <a:r>
              <a:rPr lang="en-US" dirty="0"/>
              <a:t>Evaluate Jan/Feb schedules for </a:t>
            </a:r>
            <a:r>
              <a:rPr lang="en-US" dirty="0" err="1"/>
              <a:t>FoS</a:t>
            </a:r>
            <a:r>
              <a:rPr lang="en-US" dirty="0"/>
              <a:t> presentations </a:t>
            </a:r>
            <a:r>
              <a:rPr lang="en-US" b="0" dirty="0"/>
              <a:t>(</a:t>
            </a:r>
            <a:r>
              <a:rPr lang="en-US" b="0" dirty="0">
                <a:hlinkClick r:id="rId2"/>
              </a:rPr>
              <a:t>mfgreer@verizon.net</a:t>
            </a:r>
            <a:r>
              <a:rPr lang="en-US" b="0" dirty="0"/>
              <a:t>) </a:t>
            </a:r>
            <a:r>
              <a:rPr lang="en-US" dirty="0"/>
              <a:t>and for OA elections </a:t>
            </a:r>
            <a:r>
              <a:rPr lang="en-US" b="0" dirty="0"/>
              <a:t>(</a:t>
            </a:r>
            <a:r>
              <a:rPr lang="en-US" b="0" dirty="0">
                <a:hlinkClick r:id="rId3"/>
              </a:rPr>
              <a:t>patriotchapter@wipit470.org</a:t>
            </a:r>
            <a:r>
              <a:rPr lang="en-US" b="0" dirty="0"/>
              <a:t>) </a:t>
            </a:r>
          </a:p>
          <a:p>
            <a:r>
              <a:rPr lang="en-US" dirty="0"/>
              <a:t>Get properly trained using online courses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092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CBEC4F5-DD3B-4981-9D1C-F48990FFCA9D}"/>
              </a:ext>
            </a:extLst>
          </p:cNvPr>
          <p:cNvSpPr/>
          <p:nvPr/>
        </p:nvSpPr>
        <p:spPr>
          <a:xfrm>
            <a:off x="2895600" y="6324600"/>
            <a:ext cx="3886200" cy="4449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on Your To-Do List for this Month?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NCAC 100 Years of Camping</a:t>
            </a:r>
            <a:br>
              <a:rPr lang="en-US" dirty="0"/>
            </a:br>
            <a:r>
              <a:rPr lang="en-US" sz="2000" dirty="0">
                <a:hlinkClick r:id="rId2"/>
              </a:rPr>
              <a:t>https://www.ncacbsa.org/outdoors/100-years-of-ncac-camping/</a:t>
            </a:r>
            <a:r>
              <a:rPr lang="en-US" sz="2000" dirty="0"/>
              <a:t> </a:t>
            </a:r>
          </a:p>
          <a:p>
            <a:pPr lvl="1"/>
            <a:r>
              <a:rPr lang="en-US" dirty="0"/>
              <a:t>31 Jan-2 Feb ODD Klondike Derby (Harpers Ferry)</a:t>
            </a:r>
          </a:p>
          <a:p>
            <a:r>
              <a:rPr lang="en-US" dirty="0"/>
              <a:t>5 Jan NCAC Jewish Committee on Scouting</a:t>
            </a:r>
          </a:p>
          <a:p>
            <a:pPr lvl="1"/>
            <a:r>
              <a:rPr lang="en-US" dirty="0"/>
              <a:t>Merit Badge Fair, Religious Emblems, Adult Training</a:t>
            </a:r>
          </a:p>
          <a:p>
            <a:pPr lvl="1"/>
            <a:r>
              <a:rPr lang="en-US" dirty="0"/>
              <a:t>Register: </a:t>
            </a:r>
            <a:br>
              <a:rPr lang="en-US" sz="2000" dirty="0"/>
            </a:br>
            <a:r>
              <a:rPr lang="en-US" sz="2000" dirty="0">
                <a:hlinkClick r:id="rId3"/>
              </a:rPr>
              <a:t>https://scoutingevent.com/082-JewishCommitteeMeritBadgeFair</a:t>
            </a:r>
            <a:r>
              <a:rPr lang="en-US" sz="2000" dirty="0"/>
              <a:t> </a:t>
            </a:r>
          </a:p>
          <a:p>
            <a:r>
              <a:rPr lang="en-US" dirty="0"/>
              <a:t>Review opportunities in the Patriot Press</a:t>
            </a:r>
          </a:p>
          <a:p>
            <a:pPr lvl="1"/>
            <a:r>
              <a:rPr lang="en-US" dirty="0"/>
              <a:t>4 Jan OA Lodge Banquet</a:t>
            </a:r>
          </a:p>
          <a:p>
            <a:pPr lvl="1"/>
            <a:r>
              <a:rPr lang="en-US" dirty="0"/>
              <a:t>15 Feb First Aid-CPR-AED, St Stephen’s UMC</a:t>
            </a:r>
          </a:p>
          <a:p>
            <a:pPr lvl="1"/>
            <a:r>
              <a:rPr lang="en-US" dirty="0"/>
              <a:t>29 Feb University of Scouting</a:t>
            </a:r>
          </a:p>
          <a:p>
            <a:pPr marL="457200" lvl="1" indent="0">
              <a:buNone/>
            </a:pPr>
            <a:r>
              <a:rPr lang="en-US" dirty="0"/>
              <a:t>... more in Patriot Press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792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E8169-EDC7-4F67-9C9E-BCDBAF888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CFD31-C561-496C-9A97-B9A6DAF7B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00200"/>
            <a:ext cx="7543800" cy="4495800"/>
          </a:xfrm>
        </p:spPr>
        <p:txBody>
          <a:bodyPr/>
          <a:lstStyle/>
          <a:p>
            <a:r>
              <a:rPr lang="en-US" sz="2400" dirty="0"/>
              <a:t>New health form.  Both accepted through 2020.  Get the new version completed during your next annual health exam.</a:t>
            </a:r>
          </a:p>
          <a:p>
            <a:pPr lvl="1"/>
            <a:r>
              <a:rPr lang="en-US" sz="2000" dirty="0">
                <a:hlinkClick r:id="rId2"/>
              </a:rPr>
              <a:t>https://blog.scoutingmagazine.org/2019/12/10/theres-an-updated-annual-health-and-medical-record-to-use-for-2020</a:t>
            </a:r>
            <a:r>
              <a:rPr lang="en-US" sz="2000" dirty="0"/>
              <a:t> </a:t>
            </a:r>
          </a:p>
          <a:p>
            <a:r>
              <a:rPr lang="en-US" sz="2400" dirty="0"/>
              <a:t>Major updates to BSA YouTube Channel</a:t>
            </a:r>
          </a:p>
          <a:p>
            <a:pPr lvl="1"/>
            <a:r>
              <a:rPr lang="en-US" sz="1800" dirty="0">
                <a:hlinkClick r:id="rId3"/>
              </a:rPr>
              <a:t>https://www.youtube.com/channel/UCbFEBamXVItp6yWqzJvfYFg</a:t>
            </a:r>
            <a:r>
              <a:rPr lang="en-US" sz="1800" dirty="0"/>
              <a:t> </a:t>
            </a:r>
          </a:p>
          <a:p>
            <a:r>
              <a:rPr lang="en-US" sz="2400" dirty="0"/>
              <a:t>Camp Cards </a:t>
            </a:r>
            <a:r>
              <a:rPr lang="en-US" sz="2400" u="sng" dirty="0"/>
              <a:t>and</a:t>
            </a:r>
            <a:r>
              <a:rPr lang="en-US" sz="2400" dirty="0"/>
              <a:t> Jack Links fundraising opportunities</a:t>
            </a:r>
          </a:p>
          <a:p>
            <a:pPr lvl="1"/>
            <a:r>
              <a:rPr lang="en-US" sz="2000" dirty="0">
                <a:hlinkClick r:id="rId4"/>
              </a:rPr>
              <a:t>https://weownadventure.com/ncac-adds-jack-links-protein-snacks-to-2020-spring-fundraisers</a:t>
            </a:r>
            <a:r>
              <a:rPr lang="en-US" sz="2000" dirty="0"/>
              <a:t> </a:t>
            </a:r>
          </a:p>
          <a:p>
            <a:pPr lvl="1"/>
            <a:r>
              <a:rPr lang="en-US" sz="1800" dirty="0">
                <a:hlinkClick r:id="rId5"/>
              </a:rPr>
              <a:t>https://www.ncacbsa.org/support-scouting/camp-cards-sign-up/</a:t>
            </a:r>
            <a:r>
              <a:rPr lang="en-US" sz="1800" dirty="0"/>
              <a:t>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598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cdn.mysitemyway.com/etc-mysitemyway/icons/legacy-previews/icons-256/simple-red-glossy-icons-arrows/009637-simple-red-glossy-icon-arrows-hand-clear-pointer-dow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9050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frontierdaysfortdodge.com/wp-content/uploads/2011/08/Arrows_Pointing_Dow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08" y="4038600"/>
            <a:ext cx="8126984" cy="2539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476ACA22-52D9-41E0-876F-D80EB24EA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21050948"/>
      </p:ext>
    </p:extLst>
  </p:cSld>
  <p:clrMapOvr>
    <a:masterClrMapping/>
  </p:clrMapOvr>
</p:sld>
</file>

<file path=ppt/theme/theme1.xml><?xml version="1.0" encoding="utf-8"?>
<a:theme xmlns:a="http://schemas.openxmlformats.org/drawingml/2006/main" name="RT Slide Master">
  <a:themeElements>
    <a:clrScheme name="Custom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15354"/>
      </a:hlink>
      <a:folHlink>
        <a:srgbClr val="AD9D7B"/>
      </a:folHlink>
    </a:clrScheme>
    <a:fontScheme name="RT Slide Master">
      <a:majorFont>
        <a:latin typeface="Pythagoras"/>
        <a:ea typeface=""/>
        <a:cs typeface=""/>
      </a:majorFont>
      <a:minorFont>
        <a:latin typeface="Pythagor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T Slide 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T Slide 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9321</TotalTime>
  <Words>258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Pythagoras</vt:lpstr>
      <vt:lpstr>Times New Roman</vt:lpstr>
      <vt:lpstr>RT Slide Master</vt:lpstr>
      <vt:lpstr>What’s on Your To-Do List for this Month?</vt:lpstr>
      <vt:lpstr>What’s on Your To-Do List for this Month?</vt:lpstr>
      <vt:lpstr>What’s New?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Scout Roundtable</dc:title>
  <dc:creator>Sylvester  Ryan</dc:creator>
  <cp:lastModifiedBy>Randy Witter (IBL)</cp:lastModifiedBy>
  <cp:revision>1032</cp:revision>
  <dcterms:created xsi:type="dcterms:W3CDTF">2007-08-07T21:12:02Z</dcterms:created>
  <dcterms:modified xsi:type="dcterms:W3CDTF">2019-12-12T22:23:44Z</dcterms:modified>
</cp:coreProperties>
</file>