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17" r:id="rId2"/>
    <p:sldId id="524" r:id="rId3"/>
    <p:sldId id="525" r:id="rId4"/>
    <p:sldId id="526" r:id="rId5"/>
    <p:sldId id="527" r:id="rId6"/>
    <p:sldId id="528" r:id="rId7"/>
    <p:sldId id="529" r:id="rId8"/>
    <p:sldId id="530" r:id="rId9"/>
    <p:sldId id="531" r:id="rId10"/>
    <p:sldId id="532" r:id="rId11"/>
    <p:sldId id="523" r:id="rId12"/>
    <p:sldId id="464" r:id="rId13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D7B"/>
    <a:srgbClr val="515354"/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05" autoAdjust="0"/>
    <p:restoredTop sz="99104" autoAdjust="0"/>
  </p:normalViewPr>
  <p:slideViewPr>
    <p:cSldViewPr>
      <p:cViewPr varScale="1">
        <p:scale>
          <a:sx n="106" d="100"/>
          <a:sy n="106" d="100"/>
        </p:scale>
        <p:origin x="2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47461"/>
            <a:ext cx="5661660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3E2FD-A6EC-43E9-B58D-3592DB50DF3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36503" y="96173"/>
            <a:ext cx="1243394" cy="1266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tore.scouting.org/filestore/Merit_Badge_ReqandRes/Personal_Management.pdf" TargetMode="External"/><Relationship Id="rId2" Type="http://schemas.openxmlformats.org/officeDocument/2006/relationships/hyperlink" Target="https://www.scouting.org/programs/scouts-bsa/advancement-and-awards/merit-badg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C25CC-40BD-43A7-9DF5-B652C62D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Management MB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9648E3-DCD7-4FE7-9EDD-B0F7234E8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711325"/>
            <a:ext cx="4476750" cy="1492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98CD3C-7E05-425F-BDC7-7789C9A6F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429000"/>
            <a:ext cx="4898108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88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AF3DA5-6ACB-4D19-B7AD-4D6779916F14}"/>
              </a:ext>
            </a:extLst>
          </p:cNvPr>
          <p:cNvSpPr/>
          <p:nvPr/>
        </p:nvSpPr>
        <p:spPr>
          <a:xfrm>
            <a:off x="457200" y="1828800"/>
            <a:ext cx="5334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A5C9D-79BB-4FE3-8480-374CEC3C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8D3B29-B9E3-4E64-B96B-50401F8A8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3" y="2362200"/>
            <a:ext cx="8927594" cy="15350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83656B-B4A7-432E-9D48-D29325558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625" y="4114489"/>
            <a:ext cx="4476750" cy="1492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E87F9A-4BC8-4FED-B467-7D1CCA6C9C84}"/>
              </a:ext>
            </a:extLst>
          </p:cNvPr>
          <p:cNvSpPr txBox="1"/>
          <p:nvPr/>
        </p:nvSpPr>
        <p:spPr>
          <a:xfrm>
            <a:off x="287923" y="304236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639523-50A2-40EA-8732-5D6D1B8D1B31}"/>
              </a:ext>
            </a:extLst>
          </p:cNvPr>
          <p:cNvSpPr txBox="1"/>
          <p:nvPr/>
        </p:nvSpPr>
        <p:spPr>
          <a:xfrm>
            <a:off x="287923" y="258069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4353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80E4-A908-4DB8-841A-002CC83CE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B2EB0-52D3-4257-945C-AFDB1FBCC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BSA Merit Badge Webpage</a:t>
            </a:r>
          </a:p>
          <a:p>
            <a:pPr lvl="1"/>
            <a:r>
              <a:rPr lang="en-US" dirty="0">
                <a:hlinkClick r:id="rId2"/>
              </a:rPr>
              <a:t>https://www.scouting.org/programs/scouts-bsa/advancement-and-awards/merit-badges/</a:t>
            </a:r>
            <a:endParaRPr lang="en-US" dirty="0"/>
          </a:p>
          <a:p>
            <a:r>
              <a:rPr lang="en-US" dirty="0"/>
              <a:t>Personal Management MB Requirements</a:t>
            </a:r>
          </a:p>
          <a:p>
            <a:pPr lvl="1"/>
            <a:r>
              <a:rPr lang="en-US" dirty="0">
                <a:hlinkClick r:id="rId3"/>
              </a:rPr>
              <a:t>https://filestore.scouting.org/filestore/Merit_Badge_ReqandRes/Personal_Management.pdf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16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76ACA22-52D9-41E0-876F-D80EB24E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4D258-AD9D-4CF8-B85B-FB5148ECB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4EE23-5EC1-4854-B169-35B060948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Eagle Required</a:t>
            </a:r>
          </a:p>
          <a:p>
            <a:r>
              <a:rPr lang="en-US" dirty="0"/>
              <a:t>Updated 2a, 2b, 4b, 4c, 5, 6, 8d, 10a, 10b</a:t>
            </a:r>
          </a:p>
          <a:p>
            <a:r>
              <a:rPr lang="en-US" dirty="0"/>
              <a:t>Added 2c, 2d, 4d, 4e</a:t>
            </a:r>
          </a:p>
        </p:txBody>
      </p:sp>
    </p:spTree>
    <p:extLst>
      <p:ext uri="{BB962C8B-B14F-4D97-AF65-F5344CB8AC3E}">
        <p14:creationId xmlns:p14="http://schemas.microsoft.com/office/powerpoint/2010/main" val="131749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AF3DA5-6ACB-4D19-B7AD-4D6779916F14}"/>
              </a:ext>
            </a:extLst>
          </p:cNvPr>
          <p:cNvSpPr/>
          <p:nvPr/>
        </p:nvSpPr>
        <p:spPr>
          <a:xfrm>
            <a:off x="457200" y="1828800"/>
            <a:ext cx="5334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A5C9D-79BB-4FE3-8480-374CEC3C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950B77-40E4-4669-849B-CB07C12EE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0800"/>
            <a:ext cx="91313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82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AF3DA5-6ACB-4D19-B7AD-4D6779916F14}"/>
              </a:ext>
            </a:extLst>
          </p:cNvPr>
          <p:cNvSpPr/>
          <p:nvPr/>
        </p:nvSpPr>
        <p:spPr>
          <a:xfrm>
            <a:off x="457200" y="1828800"/>
            <a:ext cx="5334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A5C9D-79BB-4FE3-8480-374CEC3C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2 (c-d new)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921259-A801-4E2A-97F9-99201CE54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6" y="2328862"/>
            <a:ext cx="8953398" cy="28527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B286FE-68A4-45FD-8C51-A083C75E3837}"/>
              </a:ext>
            </a:extLst>
          </p:cNvPr>
          <p:cNvSpPr txBox="1"/>
          <p:nvPr/>
        </p:nvSpPr>
        <p:spPr>
          <a:xfrm>
            <a:off x="284905" y="30447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0E26D3-45BF-4A68-8410-C8C2F6763B76}"/>
              </a:ext>
            </a:extLst>
          </p:cNvPr>
          <p:cNvSpPr txBox="1"/>
          <p:nvPr/>
        </p:nvSpPr>
        <p:spPr>
          <a:xfrm>
            <a:off x="287923" y="25598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0C9B08-E5DA-4313-8E72-5E4B50D81ABC}"/>
              </a:ext>
            </a:extLst>
          </p:cNvPr>
          <p:cNvSpPr txBox="1"/>
          <p:nvPr/>
        </p:nvSpPr>
        <p:spPr>
          <a:xfrm>
            <a:off x="284905" y="38732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0DC8D9-F063-4A12-A155-8E69608CB03C}"/>
              </a:ext>
            </a:extLst>
          </p:cNvPr>
          <p:cNvSpPr txBox="1"/>
          <p:nvPr/>
        </p:nvSpPr>
        <p:spPr>
          <a:xfrm>
            <a:off x="284905" y="45980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94387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AF3DA5-6ACB-4D19-B7AD-4D6779916F14}"/>
              </a:ext>
            </a:extLst>
          </p:cNvPr>
          <p:cNvSpPr/>
          <p:nvPr/>
        </p:nvSpPr>
        <p:spPr>
          <a:xfrm>
            <a:off x="457200" y="1828800"/>
            <a:ext cx="5334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A5C9D-79BB-4FE3-8480-374CEC3C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C82481-5A60-425A-BD93-869318036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357438"/>
            <a:ext cx="8991600" cy="280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1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AF3DA5-6ACB-4D19-B7AD-4D6779916F14}"/>
              </a:ext>
            </a:extLst>
          </p:cNvPr>
          <p:cNvSpPr/>
          <p:nvPr/>
        </p:nvSpPr>
        <p:spPr>
          <a:xfrm>
            <a:off x="457200" y="1828800"/>
            <a:ext cx="5334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A5C9D-79BB-4FE3-8480-374CEC3C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4/5</a:t>
            </a:r>
            <a:br>
              <a:rPr lang="en-US" dirty="0"/>
            </a:br>
            <a:r>
              <a:rPr lang="en-US" sz="2800" dirty="0"/>
              <a:t>(4d-e new)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89224A-292C-46F5-83D0-1AA13066A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29" y="2095500"/>
            <a:ext cx="9022760" cy="3543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F7E999-87AC-4522-9E31-56412E3F792D}"/>
              </a:ext>
            </a:extLst>
          </p:cNvPr>
          <p:cNvSpPr txBox="1"/>
          <p:nvPr/>
        </p:nvSpPr>
        <p:spPr>
          <a:xfrm>
            <a:off x="287923" y="256364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F01746-D5E2-43EB-AD7B-2110F2C953BD}"/>
              </a:ext>
            </a:extLst>
          </p:cNvPr>
          <p:cNvSpPr txBox="1"/>
          <p:nvPr/>
        </p:nvSpPr>
        <p:spPr>
          <a:xfrm>
            <a:off x="300707" y="28635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F56042-5CE8-40EE-8E3B-1CDDFF4D4692}"/>
              </a:ext>
            </a:extLst>
          </p:cNvPr>
          <p:cNvSpPr txBox="1"/>
          <p:nvPr/>
        </p:nvSpPr>
        <p:spPr>
          <a:xfrm>
            <a:off x="300707" y="30971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D0700C-2282-4183-BA7C-817B9AE34A11}"/>
              </a:ext>
            </a:extLst>
          </p:cNvPr>
          <p:cNvSpPr txBox="1"/>
          <p:nvPr/>
        </p:nvSpPr>
        <p:spPr>
          <a:xfrm>
            <a:off x="307853" y="33610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D34C9F-D79A-440B-AC1B-F1432E6F482C}"/>
              </a:ext>
            </a:extLst>
          </p:cNvPr>
          <p:cNvSpPr txBox="1"/>
          <p:nvPr/>
        </p:nvSpPr>
        <p:spPr>
          <a:xfrm>
            <a:off x="-108947" y="366347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9416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AF3DA5-6ACB-4D19-B7AD-4D6779916F14}"/>
              </a:ext>
            </a:extLst>
          </p:cNvPr>
          <p:cNvSpPr/>
          <p:nvPr/>
        </p:nvSpPr>
        <p:spPr>
          <a:xfrm>
            <a:off x="457200" y="1828800"/>
            <a:ext cx="5334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A5C9D-79BB-4FE3-8480-374CEC3C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6/7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6C3552-8C61-4E06-9AC6-8DACAD30C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40" y="2190750"/>
            <a:ext cx="8878253" cy="3219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DCC5B1-B57C-42DE-93FB-C5A52883CD7B}"/>
              </a:ext>
            </a:extLst>
          </p:cNvPr>
          <p:cNvSpPr txBox="1"/>
          <p:nvPr/>
        </p:nvSpPr>
        <p:spPr>
          <a:xfrm>
            <a:off x="-62670" y="213492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0197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AF3DA5-6ACB-4D19-B7AD-4D6779916F14}"/>
              </a:ext>
            </a:extLst>
          </p:cNvPr>
          <p:cNvSpPr/>
          <p:nvPr/>
        </p:nvSpPr>
        <p:spPr>
          <a:xfrm>
            <a:off x="457200" y="1828800"/>
            <a:ext cx="5334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A5C9D-79BB-4FE3-8480-374CEC3C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651531-AA2A-4041-8B04-CD0AE58CF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362200"/>
            <a:ext cx="8878661" cy="2743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43B4FC-34B9-4E98-BF82-1F35EA0DCAD8}"/>
              </a:ext>
            </a:extLst>
          </p:cNvPr>
          <p:cNvSpPr txBox="1"/>
          <p:nvPr/>
        </p:nvSpPr>
        <p:spPr>
          <a:xfrm>
            <a:off x="315082" y="45229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46295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AF3DA5-6ACB-4D19-B7AD-4D6779916F14}"/>
              </a:ext>
            </a:extLst>
          </p:cNvPr>
          <p:cNvSpPr/>
          <p:nvPr/>
        </p:nvSpPr>
        <p:spPr>
          <a:xfrm>
            <a:off x="457200" y="1828800"/>
            <a:ext cx="5334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A5C9D-79BB-4FE3-8480-374CEC3C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9C3907-7D7B-4D41-8DD5-04430FD8A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0" y="2559843"/>
            <a:ext cx="8981699" cy="234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58971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15354"/>
      </a:hlink>
      <a:folHlink>
        <a:srgbClr val="AD9D7B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9262</TotalTime>
  <Words>114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Pythagoras</vt:lpstr>
      <vt:lpstr>Times New Roman</vt:lpstr>
      <vt:lpstr>RT Slide Master</vt:lpstr>
      <vt:lpstr>Personal Management MB</vt:lpstr>
      <vt:lpstr>Updated 2019</vt:lpstr>
      <vt:lpstr>Requirement 1</vt:lpstr>
      <vt:lpstr>Requirement 2 (c-d new)</vt:lpstr>
      <vt:lpstr>Requirement 3</vt:lpstr>
      <vt:lpstr>Requirement 4/5 (4d-e new)</vt:lpstr>
      <vt:lpstr>Requirement 6/7</vt:lpstr>
      <vt:lpstr>Requirement 8</vt:lpstr>
      <vt:lpstr>Requirement 9</vt:lpstr>
      <vt:lpstr>Requirement 10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1019</cp:revision>
  <cp:lastPrinted>2019-10-10T21:57:01Z</cp:lastPrinted>
  <dcterms:created xsi:type="dcterms:W3CDTF">2007-08-07T21:12:02Z</dcterms:created>
  <dcterms:modified xsi:type="dcterms:W3CDTF">2019-10-10T22:21:42Z</dcterms:modified>
</cp:coreProperties>
</file>