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511" r:id="rId2"/>
    <p:sldId id="515" r:id="rId3"/>
    <p:sldId id="510" r:id="rId4"/>
    <p:sldId id="464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9D7B"/>
    <a:srgbClr val="515354"/>
    <a:srgbClr val="CC3300"/>
    <a:srgbClr val="993300"/>
    <a:srgbClr val="FF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05" autoAdjust="0"/>
    <p:restoredTop sz="99104" autoAdjust="0"/>
  </p:normalViewPr>
  <p:slideViewPr>
    <p:cSldViewPr>
      <p:cViewPr varScale="1">
        <p:scale>
          <a:sx n="123" d="100"/>
          <a:sy n="123" d="100"/>
        </p:scale>
        <p:origin x="77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9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855CE5F-030D-4094-8D9F-DCE4BA30C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86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1E85572-5D14-4321-A2FE-5D4F76B78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1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81000"/>
            <a:ext cx="18478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3911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Randy Witter\Desktop\Scouts\Roundtable\PatriotLogo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44" y="23813"/>
            <a:ext cx="1296785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88424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391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104775" y="1447800"/>
            <a:ext cx="86868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0" name="Line 9"/>
          <p:cNvSpPr>
            <a:spLocks noChangeShapeType="1"/>
          </p:cNvSpPr>
          <p:nvPr/>
        </p:nvSpPr>
        <p:spPr bwMode="auto">
          <a:xfrm>
            <a:off x="381000" y="1524000"/>
            <a:ext cx="8763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838200" y="914400"/>
            <a:ext cx="0" cy="5638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Line 11"/>
          <p:cNvSpPr>
            <a:spLocks noChangeShapeType="1"/>
          </p:cNvSpPr>
          <p:nvPr userDrawn="1"/>
        </p:nvSpPr>
        <p:spPr bwMode="auto">
          <a:xfrm>
            <a:off x="762000" y="1219200"/>
            <a:ext cx="0" cy="5638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3" name="Text Box 12"/>
          <p:cNvSpPr txBox="1">
            <a:spLocks noChangeArrowheads="1"/>
          </p:cNvSpPr>
          <p:nvPr/>
        </p:nvSpPr>
        <p:spPr bwMode="auto">
          <a:xfrm>
            <a:off x="2133600" y="6372225"/>
            <a:ext cx="54102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800" b="1" i="1" dirty="0">
                <a:solidFill>
                  <a:srgbClr val="CC0000"/>
                </a:solidFill>
                <a:latin typeface="Pythagoras"/>
              </a:rPr>
              <a:t>If you don’t plan it, it won’t happen!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13E2FD-A6EC-43E9-B58D-3592DB50DF37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836503" y="96173"/>
            <a:ext cx="1243394" cy="126663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scoutingmagazine.org/2019/05/29/internet-advancement-upgrades/" TargetMode="External"/><Relationship Id="rId2" Type="http://schemas.openxmlformats.org/officeDocument/2006/relationships/hyperlink" Target="https://scoutbook.scouting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on Your To-Do List for this Month?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Finalize and present Annual Plans to your Troop</a:t>
            </a:r>
          </a:p>
          <a:p>
            <a:r>
              <a:rPr lang="en-US" dirty="0"/>
              <a:t>If your summer camp was out-of-council, let your UC know where and how many scouts attended</a:t>
            </a:r>
          </a:p>
          <a:p>
            <a:r>
              <a:rPr lang="en-US" dirty="0"/>
              <a:t>Prep for annual re-chartering</a:t>
            </a:r>
          </a:p>
          <a:p>
            <a:pPr lvl="1"/>
            <a:r>
              <a:rPr lang="en-US" dirty="0"/>
              <a:t>Register new scouts/adults as soon as possible </a:t>
            </a:r>
          </a:p>
          <a:p>
            <a:pPr lvl="1"/>
            <a:r>
              <a:rPr lang="en-US" dirty="0"/>
              <a:t>Youth Protection – Every one must take it!</a:t>
            </a:r>
          </a:p>
          <a:p>
            <a:pPr lvl="1"/>
            <a:r>
              <a:rPr lang="en-US" dirty="0"/>
              <a:t>Review Journey to Excellence with UC’s</a:t>
            </a:r>
          </a:p>
          <a:p>
            <a:r>
              <a:rPr lang="en-US" dirty="0"/>
              <a:t>2020 Summer Camp reservations</a:t>
            </a:r>
          </a:p>
          <a:p>
            <a:r>
              <a:rPr lang="en-US" dirty="0"/>
              <a:t>Fall campsite/activity/camporee reservations</a:t>
            </a:r>
          </a:p>
          <a:p>
            <a:r>
              <a:rPr lang="en-US" dirty="0"/>
              <a:t>Get properly trained using online courses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092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CBEC4F5-DD3B-4981-9D1C-F48990FFCA9D}"/>
              </a:ext>
            </a:extLst>
          </p:cNvPr>
          <p:cNvSpPr/>
          <p:nvPr/>
        </p:nvSpPr>
        <p:spPr>
          <a:xfrm>
            <a:off x="2895600" y="6324600"/>
            <a:ext cx="3886200" cy="4449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on Your To-Do List for this Month?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924800" cy="5029200"/>
          </a:xfrm>
        </p:spPr>
        <p:txBody>
          <a:bodyPr>
            <a:normAutofit/>
          </a:bodyPr>
          <a:lstStyle/>
          <a:p>
            <a:r>
              <a:rPr lang="en-US" dirty="0"/>
              <a:t>Review opportunities in the Patriot Press</a:t>
            </a:r>
          </a:p>
          <a:p>
            <a:pPr lvl="1"/>
            <a:r>
              <a:rPr lang="en-US" dirty="0"/>
              <a:t>24-26 Aug – Powder Horn (Advanced High Adventure Course)</a:t>
            </a:r>
          </a:p>
          <a:p>
            <a:pPr lvl="1"/>
            <a:r>
              <a:rPr lang="en-US" dirty="0"/>
              <a:t>Wood Badge 5-7 Sep (Part 1) and 3-5 Oct (Part 2)</a:t>
            </a:r>
          </a:p>
          <a:p>
            <a:pPr lvl="1"/>
            <a:r>
              <a:rPr lang="en-US" dirty="0"/>
              <a:t>7-8 Sep Burke Fest</a:t>
            </a:r>
          </a:p>
          <a:p>
            <a:pPr lvl="1"/>
            <a:r>
              <a:rPr lang="en-US" dirty="0"/>
              <a:t>15 Sep Road to Scouting (Recruit your AOLs!)</a:t>
            </a:r>
          </a:p>
          <a:p>
            <a:pPr lvl="1"/>
            <a:r>
              <a:rPr lang="en-US" dirty="0"/>
              <a:t>28 Sep BCOLS (classroom session)</a:t>
            </a:r>
          </a:p>
          <a:p>
            <a:pPr lvl="1"/>
            <a:r>
              <a:rPr lang="en-US" dirty="0"/>
              <a:t>4-6 Oct OA Fall Ordeal (Camp Snyder)</a:t>
            </a:r>
          </a:p>
          <a:p>
            <a:pPr marL="457200" lvl="1" indent="0">
              <a:buNone/>
            </a:pPr>
            <a:r>
              <a:rPr lang="en-US" dirty="0"/>
              <a:t>... more in Patriot Press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792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E8169-EDC7-4F67-9C9E-BCDBAF888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CFD31-C561-496C-9A97-B9A6DAF7B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00200"/>
            <a:ext cx="7772400" cy="4495800"/>
          </a:xfrm>
        </p:spPr>
        <p:txBody>
          <a:bodyPr/>
          <a:lstStyle/>
          <a:p>
            <a:r>
              <a:rPr lang="en-US" dirty="0"/>
              <a:t>New BSA Internet Advancement 2.0</a:t>
            </a:r>
          </a:p>
          <a:p>
            <a:pPr lvl="1"/>
            <a:r>
              <a:rPr lang="en-US" sz="2000" dirty="0"/>
              <a:t>New BSA Internet Advancement 2.0 platform is now live</a:t>
            </a:r>
          </a:p>
          <a:p>
            <a:pPr lvl="1"/>
            <a:r>
              <a:rPr lang="en-US" sz="2000" b="1" dirty="0">
                <a:hlinkClick r:id="rId2"/>
              </a:rPr>
              <a:t>https://scoutbook.scouting.org</a:t>
            </a:r>
            <a:r>
              <a:rPr lang="en-US" sz="2000" b="1" dirty="0"/>
              <a:t> </a:t>
            </a:r>
            <a:endParaRPr lang="en-US" sz="2000" dirty="0"/>
          </a:p>
          <a:p>
            <a:pPr lvl="2"/>
            <a:r>
              <a:rPr lang="en-US" dirty="0"/>
              <a:t>Not </a:t>
            </a:r>
            <a:r>
              <a:rPr lang="en-US" b="1" dirty="0"/>
              <a:t>scoutbook.com</a:t>
            </a:r>
            <a:r>
              <a:rPr lang="en-US" dirty="0"/>
              <a:t>!</a:t>
            </a:r>
          </a:p>
          <a:p>
            <a:pPr lvl="2"/>
            <a:r>
              <a:rPr lang="en-US" dirty="0"/>
              <a:t>Not for regular Scoutbook users!  Keep using Scoutbook.</a:t>
            </a:r>
          </a:p>
          <a:p>
            <a:pPr lvl="3"/>
            <a:r>
              <a:rPr lang="en-US" dirty="0"/>
              <a:t>It will break your Scoutbook synchronization</a:t>
            </a:r>
          </a:p>
          <a:p>
            <a:pPr lvl="1"/>
            <a:r>
              <a:rPr lang="en-US" sz="2000" dirty="0"/>
              <a:t>Chrome is recommended</a:t>
            </a:r>
          </a:p>
          <a:p>
            <a:pPr lvl="1"/>
            <a:r>
              <a:rPr lang="en-US" sz="2000" dirty="0"/>
              <a:t>Key-3 login with your usual </a:t>
            </a:r>
            <a:r>
              <a:rPr lang="en-US" sz="2000" dirty="0" err="1"/>
              <a:t>my.scouting</a:t>
            </a:r>
            <a:r>
              <a:rPr lang="en-US" sz="2000" dirty="0"/>
              <a:t> credentials</a:t>
            </a:r>
          </a:p>
          <a:p>
            <a:pPr lvl="1"/>
            <a:r>
              <a:rPr lang="en-US" sz="2000" dirty="0">
                <a:hlinkClick r:id="rId3"/>
              </a:rPr>
              <a:t>https://blog.scoutingmagazine.org/2019/05/29/internet-advancement-upgrades/</a:t>
            </a:r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3598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cdn.mysitemyway.com/etc-mysitemyway/icons/legacy-previews/icons-256/simple-red-glossy-icons-arrows/009637-simple-red-glossy-icon-arrows-hand-clear-pointer-dow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9050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frontierdaysfortdodge.com/wp-content/uploads/2011/08/Arrows_Pointing_Dow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508" y="4038600"/>
            <a:ext cx="8126984" cy="2539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476ACA22-52D9-41E0-876F-D80EB24EA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21050948"/>
      </p:ext>
    </p:extLst>
  </p:cSld>
  <p:clrMapOvr>
    <a:masterClrMapping/>
  </p:clrMapOvr>
</p:sld>
</file>

<file path=ppt/theme/theme1.xml><?xml version="1.0" encoding="utf-8"?>
<a:theme xmlns:a="http://schemas.openxmlformats.org/drawingml/2006/main" name="RT Slide Master">
  <a:themeElements>
    <a:clrScheme name="Custom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515354"/>
      </a:hlink>
      <a:folHlink>
        <a:srgbClr val="AD9D7B"/>
      </a:folHlink>
    </a:clrScheme>
    <a:fontScheme name="RT Slide Master">
      <a:majorFont>
        <a:latin typeface="Pythagoras"/>
        <a:ea typeface=""/>
        <a:cs typeface=""/>
      </a:majorFont>
      <a:minorFont>
        <a:latin typeface="Pythagora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T Slide Mas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T Slide Mas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9219</TotalTime>
  <Words>226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Pythagoras</vt:lpstr>
      <vt:lpstr>Times New Roman</vt:lpstr>
      <vt:lpstr>RT Slide Master</vt:lpstr>
      <vt:lpstr>What’s on Your To-Do List for this Month?</vt:lpstr>
      <vt:lpstr>What’s on Your To-Do List for this Month?</vt:lpstr>
      <vt:lpstr>What’s New?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Boy Scout Roundtable</dc:title>
  <dc:creator>Sylvester  Ryan</dc:creator>
  <cp:lastModifiedBy>Randy Witter (IBL)</cp:lastModifiedBy>
  <cp:revision>1006</cp:revision>
  <dcterms:created xsi:type="dcterms:W3CDTF">2007-08-07T21:12:02Z</dcterms:created>
  <dcterms:modified xsi:type="dcterms:W3CDTF">2019-08-09T01:21:42Z</dcterms:modified>
</cp:coreProperties>
</file>