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4" r:id="rId2"/>
    <p:sldId id="503" r:id="rId3"/>
    <p:sldId id="515" r:id="rId4"/>
    <p:sldId id="512" r:id="rId5"/>
    <p:sldId id="4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78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outingevent.com/082-21873" TargetMode="External"/><Relationship Id="rId2" Type="http://schemas.openxmlformats.org/officeDocument/2006/relationships/hyperlink" Target="https://scoutingevent.com/082-245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fgreer@verizon.net" TargetMode="External"/><Relationship Id="rId2" Type="http://schemas.openxmlformats.org/officeDocument/2006/relationships/hyperlink" Target="https://scoutingevent.com/082-PatriotSpring19IO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2019wsj.org/attend/day-visitors/" TargetMode="External"/><Relationship Id="rId2" Type="http://schemas.openxmlformats.org/officeDocument/2006/relationships/hyperlink" Target="mailto:nchamberlain@nvrpa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15 Apr (NLT) Nominate Distinguished Patriot Scouters and Unit Patriot Spirit Awards</a:t>
            </a:r>
          </a:p>
          <a:p>
            <a:r>
              <a:rPr lang="en-US" dirty="0"/>
              <a:t>Create or update New Scout advancement plan with Troop Guides</a:t>
            </a:r>
          </a:p>
          <a:p>
            <a:r>
              <a:rPr lang="en-US" dirty="0"/>
              <a:t>Ensure graduating Cubs are awarded AOL in the advancement system before transferring them.</a:t>
            </a:r>
          </a:p>
          <a:p>
            <a:r>
              <a:rPr lang="en-US" dirty="0"/>
              <a:t>NCAC Wilderness First Aid Courses</a:t>
            </a:r>
          </a:p>
          <a:p>
            <a:pPr lvl="1"/>
            <a:r>
              <a:rPr lang="en-US" dirty="0">
                <a:hlinkClick r:id="rId2"/>
              </a:rPr>
              <a:t>https://scoutingevent.com/082-24507</a:t>
            </a:r>
            <a:r>
              <a:rPr lang="en-US" dirty="0"/>
              <a:t> </a:t>
            </a:r>
          </a:p>
          <a:p>
            <a:r>
              <a:rPr lang="en-US" dirty="0"/>
              <a:t>16 Mar Den Chief Training Conference</a:t>
            </a:r>
          </a:p>
          <a:p>
            <a:pPr lvl="1"/>
            <a:r>
              <a:rPr lang="en-US" dirty="0">
                <a:hlinkClick r:id="rId3"/>
              </a:rPr>
              <a:t>https://scoutingevent.com/082-21873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8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3-5 May, 31 May-2 Jun, Spring Woodbadge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23 Mar First Aid/CPR/AED Training</a:t>
            </a:r>
          </a:p>
          <a:p>
            <a:pPr lvl="1"/>
            <a:r>
              <a:rPr lang="en-US" dirty="0">
                <a:hlinkClick r:id="rId2"/>
              </a:rPr>
              <a:t>29-30 Mar IOLS </a:t>
            </a:r>
            <a:r>
              <a:rPr lang="en-US" dirty="0"/>
              <a:t>(Registration is open)</a:t>
            </a:r>
          </a:p>
          <a:p>
            <a:pPr lvl="1"/>
            <a:r>
              <a:rPr lang="en-US" dirty="0"/>
              <a:t>2 Apr Camporee Initial RSVP Deadline</a:t>
            </a:r>
          </a:p>
          <a:p>
            <a:pPr lvl="1"/>
            <a:r>
              <a:rPr lang="en-US" dirty="0"/>
              <a:t>6 Apr Life-to-Eagle Seminar</a:t>
            </a:r>
          </a:p>
          <a:p>
            <a:pPr lvl="1"/>
            <a:r>
              <a:rPr lang="en-US" dirty="0"/>
              <a:t>12-14 Apr OA Spring Fellowship (Camp Snyder)</a:t>
            </a:r>
          </a:p>
          <a:p>
            <a:pPr lvl="1"/>
            <a:r>
              <a:rPr lang="en-US" dirty="0"/>
              <a:t>26-28 Apr District Camporee “Zombie Apocalypse”</a:t>
            </a:r>
          </a:p>
          <a:p>
            <a:pPr lvl="2"/>
            <a:r>
              <a:rPr lang="en-US" dirty="0"/>
              <a:t>27 Apr (9am-6pm) Youth Mental Health First Aid Training (email </a:t>
            </a:r>
            <a:r>
              <a:rPr lang="en-US" u="sng" dirty="0">
                <a:hlinkClick r:id="rId3"/>
              </a:rPr>
              <a:t>mfgreer@verizon.net</a:t>
            </a:r>
            <a:r>
              <a:rPr lang="en-US" u="sng" dirty="0"/>
              <a:t>)</a:t>
            </a:r>
            <a:endParaRPr lang="en-US" dirty="0"/>
          </a:p>
          <a:p>
            <a:pPr lvl="1"/>
            <a:r>
              <a:rPr lang="en-US" dirty="0"/>
              <a:t>... and lots more!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sz="2600" dirty="0"/>
              <a:t>Congrats to John Stewart and Mark Greer!   NCAC Silver Beaver Award recipients!  </a:t>
            </a:r>
          </a:p>
          <a:p>
            <a:r>
              <a:rPr lang="en-US" sz="2600" dirty="0"/>
              <a:t>Congrats to </a:t>
            </a:r>
            <a:r>
              <a:rPr lang="en-US" sz="2600" u="sng" dirty="0"/>
              <a:t>Dr.</a:t>
            </a:r>
            <a:r>
              <a:rPr lang="en-US" sz="2600" dirty="0"/>
              <a:t> Rick Priest who earned his Doctorate in Commissioner Science!</a:t>
            </a:r>
          </a:p>
          <a:p>
            <a:r>
              <a:rPr lang="en-US" sz="2600" dirty="0"/>
              <a:t>Fountainhead Regional Park, Fairfax Station</a:t>
            </a:r>
          </a:p>
          <a:p>
            <a:pPr lvl="1"/>
            <a:r>
              <a:rPr lang="en-US" sz="2200" dirty="0"/>
              <a:t>Offering Merit Badge and Eagle Project Opportunities</a:t>
            </a:r>
          </a:p>
          <a:p>
            <a:pPr lvl="1"/>
            <a:r>
              <a:rPr lang="en-US" sz="2200" dirty="0"/>
              <a:t>Contact Ms. Nancy C. at </a:t>
            </a:r>
            <a:r>
              <a:rPr lang="en-US" sz="2200" dirty="0">
                <a:hlinkClick r:id="rId2"/>
              </a:rPr>
              <a:t>nchamberlain@nvrpa.org</a:t>
            </a:r>
            <a:r>
              <a:rPr lang="en-US" sz="2200" dirty="0"/>
              <a:t> </a:t>
            </a:r>
          </a:p>
          <a:p>
            <a:r>
              <a:rPr lang="en-US" sz="2200" dirty="0"/>
              <a:t>World Scout Jamboree Day Passes are now available</a:t>
            </a:r>
          </a:p>
          <a:p>
            <a:pPr lvl="1"/>
            <a:r>
              <a:rPr lang="en-US" sz="2200" dirty="0">
                <a:hlinkClick r:id="rId3"/>
              </a:rPr>
              <a:t>https://www.2019wsj.org/attend/day-visitors/</a:t>
            </a:r>
            <a:r>
              <a:rPr lang="en-US" sz="2200" dirty="0"/>
              <a:t> </a:t>
            </a:r>
          </a:p>
          <a:p>
            <a:endParaRPr lang="en-US" sz="26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3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 Topics</a:t>
            </a:r>
            <a:br>
              <a:rPr lang="en-US" dirty="0"/>
            </a:br>
            <a:r>
              <a:rPr lang="en-US" dirty="0"/>
              <a:t>(11 Apr)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</a:t>
            </a:r>
          </a:p>
          <a:p>
            <a:pPr lvl="1"/>
            <a:r>
              <a:rPr lang="en-US" dirty="0"/>
              <a:t>Games</a:t>
            </a:r>
          </a:p>
          <a:p>
            <a:pPr lvl="1"/>
            <a:r>
              <a:rPr lang="en-US" dirty="0"/>
              <a:t>Adult Training</a:t>
            </a:r>
          </a:p>
          <a:p>
            <a:pPr lvl="1"/>
            <a:r>
              <a:rPr lang="en-US" dirty="0"/>
              <a:t>NCAC/Patriot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94E452-50A6-41D0-A140-0A859E24D08F}"/>
              </a:ext>
            </a:extLst>
          </p:cNvPr>
          <p:cNvSpPr txBox="1"/>
          <p:nvPr/>
        </p:nvSpPr>
        <p:spPr>
          <a:xfrm>
            <a:off x="2057400" y="4343400"/>
            <a:ext cx="5783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Roundtable = Group Therapy!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9106</TotalTime>
  <Words>260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What’s New</vt:lpstr>
      <vt:lpstr>Next Month Topics (11 Apr)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972</cp:revision>
  <dcterms:created xsi:type="dcterms:W3CDTF">2007-08-07T21:12:02Z</dcterms:created>
  <dcterms:modified xsi:type="dcterms:W3CDTF">2019-03-13T13:49:41Z</dcterms:modified>
</cp:coreProperties>
</file>