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14" r:id="rId2"/>
    <p:sldId id="503" r:id="rId3"/>
    <p:sldId id="515" r:id="rId4"/>
    <p:sldId id="512" r:id="rId5"/>
    <p:sldId id="4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05" autoAdjust="0"/>
    <p:restoredTop sz="99104" autoAdjust="0"/>
  </p:normalViewPr>
  <p:slideViewPr>
    <p:cSldViewPr>
      <p:cViewPr varScale="1">
        <p:scale>
          <a:sx n="108" d="100"/>
          <a:sy n="108" d="100"/>
        </p:scale>
        <p:origin x="7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coutingevent.com/082-PatriotSpring19IO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outing.org/resources/guide-to-advancemen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sz="2600" dirty="0"/>
              <a:t>Coordinate Friends of Scouting visit and OA elections</a:t>
            </a:r>
          </a:p>
          <a:p>
            <a:r>
              <a:rPr lang="en-US" dirty="0"/>
              <a:t>Webelos recruiting</a:t>
            </a:r>
          </a:p>
          <a:p>
            <a:r>
              <a:rPr lang="en-US" dirty="0"/>
              <a:t>2020 Sea Base Lottery closes – Feb 13</a:t>
            </a:r>
            <a:r>
              <a:rPr lang="en-US" baseline="30000" dirty="0"/>
              <a:t>th</a:t>
            </a:r>
          </a:p>
          <a:p>
            <a:r>
              <a:rPr lang="en-US" dirty="0"/>
              <a:t>High Adventure Prep -- Wilderness First Aid Courses from NCAC High Adventure page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8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/>
              <a:t>3-5 May, 31 May-2 Jun, Spring Woodbadge</a:t>
            </a:r>
          </a:p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16 Feb Red Cross CPR/First Aid/AED Training</a:t>
            </a:r>
          </a:p>
          <a:p>
            <a:pPr lvl="1"/>
            <a:r>
              <a:rPr lang="en-US" dirty="0"/>
              <a:t>23 Feb University of Scouting</a:t>
            </a:r>
          </a:p>
          <a:p>
            <a:pPr lvl="1"/>
            <a:r>
              <a:rPr lang="en-US" dirty="0"/>
              <a:t>7 &amp; 11 Mar Two-day First Aid/CPR/AED Training </a:t>
            </a:r>
          </a:p>
          <a:p>
            <a:pPr lvl="1"/>
            <a:r>
              <a:rPr lang="en-US" dirty="0"/>
              <a:t>9 Mar 40Km Carpe Adventure Trek</a:t>
            </a:r>
          </a:p>
          <a:p>
            <a:pPr lvl="1"/>
            <a:r>
              <a:rPr lang="en-US" dirty="0">
                <a:hlinkClick r:id="rId2"/>
              </a:rPr>
              <a:t>29-30 Mar IOLS </a:t>
            </a:r>
            <a:r>
              <a:rPr lang="en-US" dirty="0"/>
              <a:t>(Registration is open)</a:t>
            </a:r>
          </a:p>
          <a:p>
            <a:pPr lvl="1"/>
            <a:r>
              <a:rPr lang="en-US" dirty="0"/>
              <a:t>6 Apr Life-to-Eagle Seminar</a:t>
            </a:r>
          </a:p>
          <a:p>
            <a:pPr lvl="1"/>
            <a:r>
              <a:rPr lang="en-US" dirty="0"/>
              <a:t>26-28 Apr District Camporee “Zombie Apocalypse”</a:t>
            </a:r>
          </a:p>
          <a:p>
            <a:pPr lvl="1"/>
            <a:r>
              <a:rPr lang="en-US" dirty="0"/>
              <a:t>... and lots more!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sz="2600" dirty="0"/>
              <a:t>Scouting.org updated with a new layout and incorporation of Scouts BSA</a:t>
            </a:r>
          </a:p>
          <a:p>
            <a:r>
              <a:rPr lang="en-US" sz="2600" dirty="0"/>
              <a:t>New Guide to Advancement was just published with </a:t>
            </a:r>
            <a:r>
              <a:rPr lang="en-US" sz="2600"/>
              <a:t>scout and Scouts BSA </a:t>
            </a:r>
            <a:r>
              <a:rPr lang="en-US" sz="2600" dirty="0"/>
              <a:t>references</a:t>
            </a:r>
          </a:p>
          <a:p>
            <a:pPr lvl="1"/>
            <a:r>
              <a:rPr lang="en-US" sz="2200" dirty="0">
                <a:hlinkClick r:id="rId2"/>
              </a:rPr>
              <a:t>https://www.scouting.org/resources/guide-to-advancement/</a:t>
            </a:r>
            <a:r>
              <a:rPr lang="en-US" sz="2200" dirty="0"/>
              <a:t> </a:t>
            </a:r>
          </a:p>
          <a:p>
            <a:r>
              <a:rPr lang="en-US" sz="2600" dirty="0"/>
              <a:t>Girl troops are now live in </a:t>
            </a:r>
            <a:r>
              <a:rPr lang="en-US" sz="2600" dirty="0" err="1"/>
              <a:t>My.Scouting</a:t>
            </a:r>
            <a:endParaRPr lang="en-US" sz="2600" dirty="0"/>
          </a:p>
          <a:p>
            <a:pPr lvl="1"/>
            <a:r>
              <a:rPr lang="en-US" sz="2200" dirty="0"/>
              <a:t>Assign your Top-3 delegates</a:t>
            </a:r>
          </a:p>
          <a:p>
            <a:pPr lvl="1"/>
            <a:endParaRPr lang="en-US" sz="2200" dirty="0"/>
          </a:p>
          <a:p>
            <a:endParaRPr lang="en-US" sz="26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endParaRPr lang="en-US" sz="2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3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7D55-DD85-4CA5-AD25-74CDC90C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Month Topics</a:t>
            </a:r>
            <a:br>
              <a:rPr lang="en-US" dirty="0"/>
            </a:br>
            <a:r>
              <a:rPr lang="en-US" dirty="0"/>
              <a:t>(14 Mar)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C73F-8804-4F9A-9C9A-74472FB7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 </a:t>
            </a:r>
          </a:p>
          <a:p>
            <a:pPr lvl="1"/>
            <a:r>
              <a:rPr lang="en-US" dirty="0"/>
              <a:t>Parent Coaching</a:t>
            </a:r>
          </a:p>
          <a:p>
            <a:pPr lvl="1"/>
            <a:r>
              <a:rPr lang="en-US" dirty="0"/>
              <a:t>Camp Fires</a:t>
            </a:r>
          </a:p>
          <a:p>
            <a:pPr lvl="1"/>
            <a:r>
              <a:rPr lang="en-US" dirty="0"/>
              <a:t>Best of Campouts</a:t>
            </a:r>
          </a:p>
        </p:txBody>
      </p:sp>
    </p:spTree>
    <p:extLst>
      <p:ext uri="{BB962C8B-B14F-4D97-AF65-F5344CB8AC3E}">
        <p14:creationId xmlns:p14="http://schemas.microsoft.com/office/powerpoint/2010/main" val="358146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8953</TotalTime>
  <Words>192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Black</vt:lpstr>
      <vt:lpstr>Pythagoras</vt:lpstr>
      <vt:lpstr>Times New Roman</vt:lpstr>
      <vt:lpstr>RT Slide Master</vt:lpstr>
      <vt:lpstr>What’s on Your To-Do List for this Month?</vt:lpstr>
      <vt:lpstr>What’s on Your To-Do List for this Month? (Con’t)</vt:lpstr>
      <vt:lpstr>What’s New</vt:lpstr>
      <vt:lpstr>Next Month Topics (14 Mar)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 (IBL)</cp:lastModifiedBy>
  <cp:revision>934</cp:revision>
  <dcterms:created xsi:type="dcterms:W3CDTF">2007-08-07T21:12:02Z</dcterms:created>
  <dcterms:modified xsi:type="dcterms:W3CDTF">2019-02-07T22:14:11Z</dcterms:modified>
</cp:coreProperties>
</file>