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11" r:id="rId2"/>
    <p:sldId id="503" r:id="rId3"/>
    <p:sldId id="512" r:id="rId4"/>
    <p:sldId id="4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5" autoAdjust="0"/>
    <p:restoredTop sz="99104" autoAdjust="0"/>
  </p:normalViewPr>
  <p:slideViewPr>
    <p:cSldViewPr>
      <p:cViewPr varScale="1">
        <p:scale>
          <a:sx n="108" d="100"/>
          <a:sy n="108" d="100"/>
        </p:scale>
        <p:origin x="78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togoshen.org/information/contact-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acbsa.org/scouting-for-food-report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01000" cy="4800600"/>
          </a:xfrm>
        </p:spPr>
        <p:txBody>
          <a:bodyPr>
            <a:normAutofit/>
          </a:bodyPr>
          <a:lstStyle/>
          <a:p>
            <a:r>
              <a:rPr lang="en-US" dirty="0"/>
              <a:t>Finish annual re-chartering</a:t>
            </a:r>
          </a:p>
          <a:p>
            <a:r>
              <a:rPr lang="en-US" dirty="0"/>
              <a:t>Get scouts signed up for Winter NYLT </a:t>
            </a:r>
          </a:p>
          <a:p>
            <a:pPr lvl="1"/>
            <a:r>
              <a:rPr lang="en-US" dirty="0"/>
              <a:t>19-21 Jan Weekend 1</a:t>
            </a:r>
          </a:p>
          <a:p>
            <a:pPr lvl="1"/>
            <a:r>
              <a:rPr lang="en-US" dirty="0"/>
              <a:t>16-18 Feb Weekend 2</a:t>
            </a:r>
          </a:p>
          <a:p>
            <a:r>
              <a:rPr lang="en-US" dirty="0"/>
              <a:t>Goshen 2019 Registration opened Oct 1st</a:t>
            </a:r>
          </a:p>
          <a:p>
            <a:pPr lvl="1"/>
            <a:r>
              <a:rPr lang="en-US" sz="2000" dirty="0"/>
              <a:t>Forming a new girls troop in 2019 and want to reserve space before Feb 1st? No problem! Reach out to Goshen directly.</a:t>
            </a:r>
          </a:p>
          <a:p>
            <a:pPr lvl="1"/>
            <a:r>
              <a:rPr lang="en-US" sz="2000" dirty="0">
                <a:hlinkClick r:id="rId2"/>
              </a:rPr>
              <a:t>https://www.gotogoshen.org/information/contact-us/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10 Nov Scouting-for-Food collection</a:t>
            </a:r>
          </a:p>
          <a:p>
            <a:pPr lvl="2"/>
            <a:r>
              <a:rPr lang="en-US" dirty="0"/>
              <a:t>Report your volunteer numbers and pounds collected</a:t>
            </a:r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https://www.ncacbsa.org/scouting-for-food-reporting/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15 Nov Day Camp Planning Meeting</a:t>
            </a:r>
          </a:p>
          <a:p>
            <a:pPr lvl="1"/>
            <a:r>
              <a:rPr lang="en-US" dirty="0"/>
              <a:t>17 Nov Scoutmaster/ASM Positions Specific Training</a:t>
            </a:r>
          </a:p>
          <a:p>
            <a:pPr lvl="1"/>
            <a:r>
              <a:rPr lang="en-US" dirty="0"/>
              <a:t>17 Nov New Troop Startup Seminar (Marriott or Skype)</a:t>
            </a:r>
          </a:p>
          <a:p>
            <a:pPr lvl="1"/>
            <a:r>
              <a:rPr lang="en-US" dirty="0"/>
              <a:t>17 Nov Webelos &amp; Boy Scout Expo at Camp Snyder</a:t>
            </a:r>
          </a:p>
          <a:p>
            <a:pPr lvl="2"/>
            <a:r>
              <a:rPr lang="en-US" dirty="0"/>
              <a:t>NCAC Capital Comments – visit new wood shop, try air rifles, throw tomahawks, climb the </a:t>
            </a:r>
            <a:r>
              <a:rPr lang="en-US" dirty="0" err="1"/>
              <a:t>Scouterhorn</a:t>
            </a:r>
            <a:r>
              <a:rPr lang="en-US" dirty="0"/>
              <a:t>, play Gaga, ...</a:t>
            </a:r>
            <a:r>
              <a:rPr lang="en-US" dirty="0" err="1"/>
              <a:t>etc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5 Jan OA Lodge Banquet</a:t>
            </a:r>
          </a:p>
          <a:p>
            <a:pPr lvl="1"/>
            <a:r>
              <a:rPr lang="en-US" dirty="0"/>
              <a:t>... and More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7D55-DD85-4CA5-AD25-74CDC90C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Month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C73F-8804-4F9A-9C9A-74472FB7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2019 JTE Review</a:t>
            </a:r>
          </a:p>
          <a:p>
            <a:r>
              <a:rPr lang="en-US" dirty="0"/>
              <a:t>New ILST</a:t>
            </a:r>
          </a:p>
          <a:p>
            <a:pPr lvl="1"/>
            <a:r>
              <a:rPr lang="en-US" dirty="0"/>
              <a:t>Youth scout leaders deserve to be trained</a:t>
            </a:r>
          </a:p>
          <a:p>
            <a:pPr lvl="1"/>
            <a:r>
              <a:rPr lang="en-US" dirty="0"/>
              <a:t>Unfair to levy expectations on new leaders without insight to how the troop is supposed to be run and the associated tools to do so</a:t>
            </a:r>
          </a:p>
          <a:p>
            <a:pPr lvl="1"/>
            <a:r>
              <a:rPr lang="en-US" dirty="0"/>
              <a:t>Learn organizational, communications, planning,</a:t>
            </a:r>
            <a:br>
              <a:rPr lang="en-US" dirty="0"/>
            </a:br>
            <a:r>
              <a:rPr lang="en-US" dirty="0"/>
              <a:t>teaching, and leadership skills</a:t>
            </a:r>
          </a:p>
          <a:p>
            <a:r>
              <a:rPr lang="en-US" dirty="0"/>
              <a:t>Boards of Review</a:t>
            </a:r>
          </a:p>
        </p:txBody>
      </p:sp>
    </p:spTree>
    <p:extLst>
      <p:ext uri="{BB962C8B-B14F-4D97-AF65-F5344CB8AC3E}">
        <p14:creationId xmlns:p14="http://schemas.microsoft.com/office/powerpoint/2010/main" val="358146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8616</TotalTime>
  <Words>226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Next Month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896</cp:revision>
  <dcterms:created xsi:type="dcterms:W3CDTF">2007-08-07T21:12:02Z</dcterms:created>
  <dcterms:modified xsi:type="dcterms:W3CDTF">2018-11-08T21:26:35Z</dcterms:modified>
</cp:coreProperties>
</file>