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03" r:id="rId3"/>
    <p:sldId id="510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Finalize and present Annual Plans to your Troop</a:t>
            </a:r>
          </a:p>
          <a:p>
            <a:r>
              <a:rPr lang="en-US" dirty="0"/>
              <a:t>If your summer camp was out-of-council, let your UC know where and how many scouts attended</a:t>
            </a:r>
          </a:p>
          <a:p>
            <a:r>
              <a:rPr lang="en-US" dirty="0"/>
              <a:t>Prep for annual re-chartering</a:t>
            </a:r>
          </a:p>
          <a:p>
            <a:pPr lvl="1"/>
            <a:r>
              <a:rPr lang="en-US" dirty="0"/>
              <a:t>Register new scouts/adults as soon as possible </a:t>
            </a:r>
          </a:p>
          <a:p>
            <a:pPr lvl="1"/>
            <a:r>
              <a:rPr lang="en-US" dirty="0"/>
              <a:t>Youth Protection 2.0 – Every one must take it!</a:t>
            </a:r>
          </a:p>
          <a:p>
            <a:pPr lvl="1"/>
            <a:r>
              <a:rPr lang="en-US" dirty="0"/>
              <a:t>Review Journey to Excellence with UC’s</a:t>
            </a:r>
          </a:p>
          <a:p>
            <a:r>
              <a:rPr lang="en-US" dirty="0"/>
              <a:t>2019 Summer Camp reservations</a:t>
            </a:r>
          </a:p>
          <a:p>
            <a:r>
              <a:rPr lang="en-US" dirty="0"/>
              <a:t>Fall campsite/activity/camporee reservations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Get scouts to apply for scholarships</a:t>
            </a:r>
          </a:p>
          <a:p>
            <a:pPr lvl="1"/>
            <a:r>
              <a:rPr lang="en-US" dirty="0"/>
              <a:t>https://blog.scoutingmagazine.org/2018/08/01/window-for-eagle-scout-scholarships-open-through-oct-31-2018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11 Aug – Key-3 </a:t>
            </a:r>
            <a:r>
              <a:rPr lang="en-US" dirty="0" err="1"/>
              <a:t>My.Scouting</a:t>
            </a:r>
            <a:r>
              <a:rPr lang="en-US" dirty="0"/>
              <a:t> Training (9 AM Landings Community Center, 6001 Cove Landing Rd, Burke)</a:t>
            </a:r>
          </a:p>
          <a:p>
            <a:pPr lvl="1"/>
            <a:r>
              <a:rPr lang="en-US" dirty="0"/>
              <a:t>7-9 Sep – Wood Badge (Weekend 1)</a:t>
            </a:r>
          </a:p>
          <a:p>
            <a:pPr lvl="1"/>
            <a:r>
              <a:rPr lang="en-US" dirty="0"/>
              <a:t>7-9 Sep – LNT Trainer Course</a:t>
            </a:r>
          </a:p>
          <a:p>
            <a:pPr lvl="1"/>
            <a:r>
              <a:rPr lang="en-US" dirty="0"/>
              <a:t>8-9 Sep – Burke Fest</a:t>
            </a:r>
          </a:p>
          <a:p>
            <a:pPr lvl="1"/>
            <a:r>
              <a:rPr lang="en-US" dirty="0"/>
              <a:t>30 Sep – All old YPT expires</a:t>
            </a:r>
          </a:p>
          <a:p>
            <a:pPr lvl="1"/>
            <a:r>
              <a:rPr lang="en-US" dirty="0"/>
              <a:t>... and More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/>
          <a:lstStyle/>
          <a:p>
            <a:r>
              <a:rPr lang="en-US" dirty="0"/>
              <a:t>Guide to Safe Scouting updated in May</a:t>
            </a:r>
            <a:br>
              <a:rPr lang="en-US" dirty="0"/>
            </a:br>
            <a:r>
              <a:rPr lang="en-US" sz="2400" dirty="0"/>
              <a:t>https://www.scouting.org/health-and-safety/gss/toc/</a:t>
            </a:r>
          </a:p>
          <a:p>
            <a:pPr lvl="1"/>
            <a:r>
              <a:rPr lang="en-US" sz="2000" dirty="0"/>
              <a:t>Incorporates new YPT guidelines</a:t>
            </a:r>
          </a:p>
          <a:p>
            <a:pPr lvl="1"/>
            <a:r>
              <a:rPr lang="en-US" sz="2000" dirty="0"/>
              <a:t>Classification tests </a:t>
            </a:r>
            <a:r>
              <a:rPr lang="en-US" sz="2000" b="1" u="sng" dirty="0"/>
              <a:t>must</a:t>
            </a:r>
            <a:r>
              <a:rPr lang="en-US" sz="2000" dirty="0"/>
              <a:t> be renewed annually</a:t>
            </a:r>
          </a:p>
          <a:p>
            <a:pPr lvl="1"/>
            <a:r>
              <a:rPr lang="en-US" sz="2000" dirty="0"/>
              <a:t>Camping updated and removed “Treating Drinking Water”</a:t>
            </a:r>
          </a:p>
          <a:p>
            <a:pPr lvl="1"/>
            <a:r>
              <a:rPr lang="en-US" sz="2000" dirty="0"/>
              <a:t>Removed protection considerations for blood and bodily fluids universal precautions section</a:t>
            </a:r>
          </a:p>
          <a:p>
            <a:pPr lvl="1"/>
            <a:r>
              <a:rPr lang="en-US" sz="2000" dirty="0"/>
              <a:t>New “Activity Planning and Risk Assessment” section with relocated content from other areas</a:t>
            </a:r>
          </a:p>
          <a:p>
            <a:pPr lvl="1"/>
            <a:r>
              <a:rPr lang="en-US" sz="2000" dirty="0"/>
              <a:t>Updated incident reporting section and associated appendix tools and forms  (**** Upcoming RT session for orientation)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"/>
            <a:ext cx="7391400" cy="1470025"/>
          </a:xfrm>
        </p:spPr>
        <p:txBody>
          <a:bodyPr/>
          <a:lstStyle/>
          <a:p>
            <a:pPr marL="803275" lvl="2" indent="-179388">
              <a:defRPr/>
            </a:pPr>
            <a:r>
              <a:rPr lang="en-US" sz="5400" dirty="0">
                <a:latin typeface="Arial Black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8489</TotalTime>
  <Words>173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Pythagoras</vt:lpstr>
      <vt:lpstr>Times New Roman</vt:lpstr>
      <vt:lpstr>RT Slide Master</vt:lpstr>
      <vt:lpstr>What’s on Your To-Do List for this Month?</vt:lpstr>
      <vt:lpstr>What’s on Your To-Do List for this Month? (Con’t)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</cp:lastModifiedBy>
  <cp:revision>868</cp:revision>
  <dcterms:created xsi:type="dcterms:W3CDTF">2007-08-07T21:12:02Z</dcterms:created>
  <dcterms:modified xsi:type="dcterms:W3CDTF">2018-08-09T01:59:09Z</dcterms:modified>
</cp:coreProperties>
</file>