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67" r:id="rId2"/>
    <p:sldId id="493" r:id="rId3"/>
    <p:sldId id="494" r:id="rId4"/>
    <p:sldId id="495" r:id="rId5"/>
    <p:sldId id="496" r:id="rId6"/>
    <p:sldId id="4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104" autoAdjust="0"/>
  </p:normalViewPr>
  <p:slideViewPr>
    <p:cSldViewPr>
      <p:cViewPr varScale="1">
        <p:scale>
          <a:sx n="111" d="100"/>
          <a:sy n="111" d="100"/>
        </p:scale>
        <p:origin x="18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28575"/>
            <a:ext cx="67437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August for Success</a:t>
            </a:r>
          </a:p>
        </p:txBody>
      </p:sp>
      <p:pic>
        <p:nvPicPr>
          <p:cNvPr id="7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41910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86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E0E2-193E-4E8F-A464-94874A70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6C318-E48B-4DC3-BFF0-C5CD46F27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Meet in August?</a:t>
            </a:r>
          </a:p>
          <a:p>
            <a:r>
              <a:rPr lang="en-US" dirty="0"/>
              <a:t>PLC Meet in August?</a:t>
            </a:r>
          </a:p>
        </p:txBody>
      </p:sp>
    </p:spTree>
    <p:extLst>
      <p:ext uri="{BB962C8B-B14F-4D97-AF65-F5344CB8AC3E}">
        <p14:creationId xmlns:p14="http://schemas.microsoft.com/office/powerpoint/2010/main" val="401466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001E2-59D3-469D-BE32-0AD6933F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Committee/SM Corps</a:t>
            </a:r>
            <a:br>
              <a:rPr lang="en-US" dirty="0"/>
            </a:br>
            <a:r>
              <a:rPr lang="en-US" dirty="0"/>
              <a:t>Early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DA41-552B-41C9-BCE4-F2D54443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planning is the key to early success</a:t>
            </a:r>
          </a:p>
          <a:p>
            <a:r>
              <a:rPr lang="en-US" dirty="0"/>
              <a:t>Committee/SM Corps</a:t>
            </a:r>
          </a:p>
          <a:p>
            <a:pPr lvl="1"/>
            <a:r>
              <a:rPr lang="en-US" dirty="0"/>
              <a:t>Review and approval of the Annual Plan</a:t>
            </a:r>
          </a:p>
          <a:p>
            <a:pPr lvl="1"/>
            <a:r>
              <a:rPr lang="en-US" dirty="0"/>
              <a:t>Early resource allocation (adult-lead assignments, Court of Honor lead, summer advancement review)</a:t>
            </a:r>
          </a:p>
          <a:p>
            <a:pPr lvl="1"/>
            <a:r>
              <a:rPr lang="en-US" dirty="0"/>
              <a:t>Early resource appropriation (camp sites, CoH venue, picnic venue, etc.)</a:t>
            </a:r>
          </a:p>
          <a:p>
            <a:pPr lvl="1"/>
            <a:r>
              <a:rPr lang="en-US" dirty="0"/>
              <a:t>Early communications of upcoming events for max participation</a:t>
            </a:r>
          </a:p>
          <a:p>
            <a:pPr lvl="2"/>
            <a:r>
              <a:rPr lang="en-US" dirty="0"/>
              <a:t>Communications, communications, communications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1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001E2-59D3-469D-BE32-0AD6933F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PLC Early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DA41-552B-41C9-BCE4-F2D54443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planning is the key to early success</a:t>
            </a:r>
          </a:p>
          <a:p>
            <a:r>
              <a:rPr lang="en-US" dirty="0"/>
              <a:t>PLC</a:t>
            </a:r>
          </a:p>
          <a:p>
            <a:pPr lvl="1"/>
            <a:r>
              <a:rPr lang="en-US" dirty="0"/>
              <a:t>Review and presentation of the Annual Plan</a:t>
            </a:r>
          </a:p>
          <a:p>
            <a:pPr lvl="1"/>
            <a:r>
              <a:rPr lang="en-US" dirty="0"/>
              <a:t>Early resource allocation (scout lead assignments, Court of Honor planners/MCs, Sep meeting planning (skills instructor, game coordinator, first camp planning,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Early communications of upcoming events for max participation</a:t>
            </a:r>
          </a:p>
          <a:p>
            <a:pPr lvl="2"/>
            <a:r>
              <a:rPr lang="en-US" dirty="0"/>
              <a:t>Communications, communications, communications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001E2-59D3-469D-BE32-0AD6933F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DA41-552B-41C9-BCE4-F2D54443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Troops who don’t meet and plan in August tend to be less prepared for September</a:t>
            </a:r>
          </a:p>
          <a:p>
            <a:r>
              <a:rPr lang="en-US" dirty="0"/>
              <a:t>Difficult to recover with all the new school activity</a:t>
            </a:r>
          </a:p>
          <a:p>
            <a:r>
              <a:rPr lang="en-US" dirty="0"/>
              <a:t>Be Prepared!</a:t>
            </a:r>
          </a:p>
          <a:p>
            <a:r>
              <a:rPr lang="en-US" dirty="0"/>
              <a:t>Get </a:t>
            </a:r>
            <a:r>
              <a:rPr lang="en-US"/>
              <a:t>the head </a:t>
            </a:r>
            <a:r>
              <a:rPr lang="en-US" dirty="0"/>
              <a:t>of the organization engaged and thinking about </a:t>
            </a:r>
            <a:r>
              <a:rPr lang="en-US"/>
              <a:t>scouting again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1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7865</TotalTime>
  <Words>189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Pythagoras</vt:lpstr>
      <vt:lpstr>Times New Roman</vt:lpstr>
      <vt:lpstr>RT Slide Master</vt:lpstr>
      <vt:lpstr>August for Success</vt:lpstr>
      <vt:lpstr>August Meetings</vt:lpstr>
      <vt:lpstr>Committee/SM Corps Early Planning</vt:lpstr>
      <vt:lpstr>PLC Early Planning</vt:lpstr>
      <vt:lpstr>August for Success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746</cp:revision>
  <dcterms:created xsi:type="dcterms:W3CDTF">2007-08-07T21:12:02Z</dcterms:created>
  <dcterms:modified xsi:type="dcterms:W3CDTF">2017-08-06T21:39:46Z</dcterms:modified>
</cp:coreProperties>
</file>