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3" r:id="rId2"/>
    <p:sldId id="504" r:id="rId3"/>
    <p:sldId id="506" r:id="rId4"/>
    <p:sldId id="507" r:id="rId5"/>
    <p:sldId id="505" r:id="rId6"/>
    <p:sldId id="508" r:id="rId7"/>
    <p:sldId id="4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104" autoAdjust="0"/>
  </p:normalViewPr>
  <p:slideViewPr>
    <p:cSldViewPr>
      <p:cViewPr varScale="1">
        <p:scale>
          <a:sx n="103" d="100"/>
          <a:sy n="103" d="100"/>
        </p:scale>
        <p:origin x="17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acbsa.org/wp-content/uploads/2017/11/2017-18-NCAC-HAC-Wilderness-First-Aid-courses-110117.pdf" TargetMode="External"/><Relationship Id="rId2" Type="http://schemas.openxmlformats.org/officeDocument/2006/relationships/hyperlink" Target="https://blog.scoutingmagazine.org/2017/11/01/2019-world-scout-jamboree-registration-is-now-l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scoutingmagazine.org/2018/01/29/8-great-scholarships-for-eagle-scou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a.org/site/c.9oIFJMPsGgIWF/b.9536567/k.FEAD/InstitutionSpecific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uting.org/filestore/training/pdf/ILST_IntroSyllabus_9_11.pdf" TargetMode="External"/><Relationship Id="rId2" Type="http://schemas.openxmlformats.org/officeDocument/2006/relationships/hyperlink" Target="https://scoutingwire.org/scoutbook-lite-replace-internet-advancement-20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acbsa.org/blog/2017/12/22/online-registration-to-accept-credit-cards-onl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Coordinate Friends of Scouting visit and OA elections</a:t>
            </a:r>
          </a:p>
          <a:p>
            <a:r>
              <a:rPr lang="en-US" dirty="0"/>
              <a:t>Webelos recruiting</a:t>
            </a:r>
          </a:p>
          <a:p>
            <a:r>
              <a:rPr lang="en-US" dirty="0"/>
              <a:t>2019 Sea Base Lottery closes – Feb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 err="1"/>
              <a:t>Recharter</a:t>
            </a:r>
            <a:r>
              <a:rPr lang="en-US" dirty="0"/>
              <a:t> complete.  Check your rosters.  Re-delegate your key-three in </a:t>
            </a:r>
            <a:r>
              <a:rPr lang="en-US" dirty="0" err="1"/>
              <a:t>My.Scouting</a:t>
            </a:r>
            <a:endParaRPr lang="en-US" dirty="0"/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24 Feb University of Scouting</a:t>
            </a:r>
          </a:p>
          <a:p>
            <a:pPr lvl="1"/>
            <a:r>
              <a:rPr lang="en-US" dirty="0"/>
              <a:t>10 Mar Commissioners College</a:t>
            </a:r>
          </a:p>
          <a:p>
            <a:pPr lvl="1"/>
            <a:r>
              <a:rPr lang="en-US" dirty="0"/>
              <a:t>10 Mar BCOLS (classroom)</a:t>
            </a:r>
          </a:p>
          <a:p>
            <a:pPr lvl="1"/>
            <a:r>
              <a:rPr lang="en-US" dirty="0"/>
              <a:t>31 Mar Scoutmaster Position Specific Training</a:t>
            </a:r>
          </a:p>
          <a:p>
            <a:pPr lvl="1"/>
            <a:r>
              <a:rPr lang="en-US" dirty="0"/>
              <a:t>Woodbadge Spring Apr/Jun, Fall Sep/Oct</a:t>
            </a:r>
          </a:p>
          <a:p>
            <a:pPr lvl="1"/>
            <a:r>
              <a:rPr lang="en-US" dirty="0"/>
              <a:t>... more in Patriot Press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5029200"/>
          </a:xfrm>
        </p:spPr>
        <p:txBody>
          <a:bodyPr>
            <a:normAutofit/>
          </a:bodyPr>
          <a:lstStyle/>
          <a:p>
            <a:r>
              <a:rPr lang="en-US" dirty="0"/>
              <a:t>Register for 2019 World Scout Jamboree. </a:t>
            </a:r>
            <a:r>
              <a:rPr lang="en-US" sz="2000" dirty="0">
                <a:hlinkClick r:id="rId2"/>
              </a:rPr>
              <a:t>https://blog.scoutingmagazine.org/2017/11/01/2019-world-scout-jamboree-registration-is-now-live</a:t>
            </a:r>
            <a:endParaRPr lang="en-US" sz="2000" dirty="0"/>
          </a:p>
          <a:p>
            <a:r>
              <a:rPr lang="en-US" dirty="0"/>
              <a:t>High Adventure Prep -- Wilderness First Aid Courses from NCAC High Adventure page.</a:t>
            </a:r>
          </a:p>
          <a:p>
            <a:pPr lvl="1"/>
            <a:r>
              <a:rPr lang="en-US" dirty="0">
                <a:hlinkClick r:id="rId3"/>
              </a:rPr>
              <a:t>https://www.ncacbsa.org/wp-content/uploads/2017/11/2017-18-NCAC-HAC-Wilderness-First-Aid-courses-110117.pdf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6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6C80-0478-4024-8487-D183E7F6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Eagle Scholarships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994C1-3FF7-4375-92DD-3EAC7767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https://blog.scoutingmagazine.org/2018/01/29/8-great-scholarships-for-eagle-scouts</a:t>
            </a:r>
            <a:endParaRPr lang="en-US" sz="2400" dirty="0"/>
          </a:p>
          <a:p>
            <a:pPr lvl="1"/>
            <a:r>
              <a:rPr lang="en-US" sz="2000" b="1" dirty="0"/>
              <a:t>1 Mar </a:t>
            </a:r>
            <a:r>
              <a:rPr lang="en-US" sz="2000" dirty="0"/>
              <a:t>– American Legion Eagle Scout of the Year ($10,000 and 3x $2,500)</a:t>
            </a:r>
          </a:p>
          <a:p>
            <a:pPr lvl="1"/>
            <a:r>
              <a:rPr lang="en-US" sz="2000" b="1" dirty="0"/>
              <a:t>1 Mar </a:t>
            </a:r>
            <a:r>
              <a:rPr lang="en-US" sz="2000" dirty="0"/>
              <a:t>- Emmett J. </a:t>
            </a:r>
            <a:r>
              <a:rPr lang="en-US" sz="2000" dirty="0" err="1"/>
              <a:t>Doerr</a:t>
            </a:r>
            <a:r>
              <a:rPr lang="en-US" sz="2000" dirty="0"/>
              <a:t> Memorial Scout Scholarship for Catholic Scouts ($2,000)</a:t>
            </a:r>
          </a:p>
          <a:p>
            <a:pPr lvl="1"/>
            <a:r>
              <a:rPr lang="en-US" sz="2000" b="1" dirty="0"/>
              <a:t>1 Mar </a:t>
            </a:r>
            <a:r>
              <a:rPr lang="en-US" sz="2000" dirty="0"/>
              <a:t>- Veterans of Foreign Wars Scout of the Year ($5,000/$3,000/$1,000)</a:t>
            </a:r>
          </a:p>
          <a:p>
            <a:pPr lvl="1"/>
            <a:r>
              <a:rPr lang="en-US" sz="2000" b="1" dirty="0"/>
              <a:t>1 May </a:t>
            </a:r>
            <a:r>
              <a:rPr lang="en-US" sz="2000" dirty="0"/>
              <a:t>- Eastern Orthodox Committee on Scouting scholarships ($1,000/$500)</a:t>
            </a:r>
          </a:p>
          <a:p>
            <a:pPr lvl="1"/>
            <a:r>
              <a:rPr lang="en-US" sz="2000" b="1" dirty="0"/>
              <a:t>31 Oct </a:t>
            </a:r>
            <a:r>
              <a:rPr lang="en-US" sz="2000" dirty="0"/>
              <a:t>- National Eagle Scout Association scholarships (150x $2,000-$50,000)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7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6C80-0478-4024-8487-D183E7F6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Eagle Scholarships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994C1-3FF7-4375-92DD-3EAC7767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b="1" dirty="0"/>
              <a:t>Suspense varies by Sons of the American Revolution Chapters </a:t>
            </a:r>
            <a:r>
              <a:rPr lang="en-US" sz="2000" dirty="0"/>
              <a:t>- Arthur M. and </a:t>
            </a:r>
            <a:r>
              <a:rPr lang="en-US" sz="2000" dirty="0" err="1"/>
              <a:t>Berdena</a:t>
            </a:r>
            <a:r>
              <a:rPr lang="en-US" sz="2000" dirty="0"/>
              <a:t> King Eagle Scout Award  ($10,000/$6,000/$4,000)</a:t>
            </a:r>
          </a:p>
          <a:p>
            <a:r>
              <a:rPr lang="en-US" sz="2400" dirty="0"/>
              <a:t>Institution-Specific Scholarships</a:t>
            </a:r>
          </a:p>
          <a:p>
            <a:pPr lvl="1"/>
            <a:r>
              <a:rPr lang="en-US" sz="2000" dirty="0">
                <a:hlinkClick r:id="rId2"/>
              </a:rPr>
              <a:t>http://www.nesa.org/site/c.9oIFJMPsGgIWF/b.9536567/k.FEAD/InstitutionSpecific.htm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2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A42BCA-5248-4B67-88D0-16728298B0A4}"/>
              </a:ext>
            </a:extLst>
          </p:cNvPr>
          <p:cNvSpPr/>
          <p:nvPr/>
        </p:nvSpPr>
        <p:spPr>
          <a:xfrm>
            <a:off x="2971800" y="6400800"/>
            <a:ext cx="3733800" cy="368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1389A5-8A47-4132-977D-D219A88F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1442-430B-4DDC-BCCD-9804DDE4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4495800"/>
          </a:xfrm>
        </p:spPr>
        <p:txBody>
          <a:bodyPr/>
          <a:lstStyle/>
          <a:p>
            <a:r>
              <a:rPr lang="en-US" dirty="0"/>
              <a:t>Internet advancement is being replaced with ScoutBook Lite sometime in 2018</a:t>
            </a:r>
          </a:p>
          <a:p>
            <a:pPr lvl="1"/>
            <a:r>
              <a:rPr lang="en-US" dirty="0"/>
              <a:t>ScoutBook users already switched over</a:t>
            </a:r>
          </a:p>
          <a:p>
            <a:pPr lvl="1"/>
            <a:r>
              <a:rPr lang="en-US" dirty="0">
                <a:hlinkClick r:id="rId2"/>
              </a:rPr>
              <a:t>https://scoutingwire.org/scoutbook-lite-replace-internet-advancement-2018</a:t>
            </a:r>
            <a:r>
              <a:rPr lang="en-US" dirty="0"/>
              <a:t> </a:t>
            </a:r>
          </a:p>
          <a:p>
            <a:r>
              <a:rPr lang="en-US" dirty="0"/>
              <a:t>New “Introduction to Leadership Skills for Troops”</a:t>
            </a:r>
          </a:p>
          <a:p>
            <a:pPr lvl="1"/>
            <a:r>
              <a:rPr lang="en-US" dirty="0">
                <a:hlinkClick r:id="rId3"/>
              </a:rPr>
              <a:t>https://www.scouting.org/filestore/training/pdf/ILST_IntroSyllabus_9_11.pdf</a:t>
            </a:r>
            <a:endParaRPr lang="en-US" dirty="0"/>
          </a:p>
          <a:p>
            <a:pPr lvl="1"/>
            <a:r>
              <a:rPr lang="en-US" dirty="0"/>
              <a:t>Updated syllabus is in the format of a Facilitator Guide like the Crew version and should help enable boys and leaders to deliver a better course</a:t>
            </a:r>
          </a:p>
        </p:txBody>
      </p:sp>
    </p:spTree>
    <p:extLst>
      <p:ext uri="{BB962C8B-B14F-4D97-AF65-F5344CB8AC3E}">
        <p14:creationId xmlns:p14="http://schemas.microsoft.com/office/powerpoint/2010/main" val="57191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AA149-0493-426B-A9F0-B469A281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49525-823B-492E-B009-98B0A0F02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registration will now only accept credit cards (started in Jan).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https://www.ncacbsa.org/blog/2017/12/22/online-registration-to-accept-credit-cards-only/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5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8164</TotalTime>
  <Words>403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Eagle Scholarships</vt:lpstr>
      <vt:lpstr>Eagle Scholarships (Con’t)</vt:lpstr>
      <vt:lpstr>What’s New?</vt:lpstr>
      <vt:lpstr>What’s New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797</cp:revision>
  <dcterms:created xsi:type="dcterms:W3CDTF">2007-08-07T21:12:02Z</dcterms:created>
  <dcterms:modified xsi:type="dcterms:W3CDTF">2018-02-09T18:20:46Z</dcterms:modified>
</cp:coreProperties>
</file>