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3" r:id="rId2"/>
    <p:sldId id="504" r:id="rId3"/>
    <p:sldId id="505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9104" autoAdjust="0"/>
  </p:normalViewPr>
  <p:slideViewPr>
    <p:cSldViewPr>
      <p:cViewPr varScale="1">
        <p:scale>
          <a:sx n="110" d="100"/>
          <a:sy n="110" d="100"/>
        </p:scale>
        <p:origin x="19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scoutingmagazine.org/2017/11/01/2019-world-scout-jamboree-registration-is-now-l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uting.org/filestore/training/pdf/ILST_IntroSyllabus_9_11.pdf" TargetMode="External"/><Relationship Id="rId2" Type="http://schemas.openxmlformats.org/officeDocument/2006/relationships/hyperlink" Target="https://scoutingwire.org/scoutbook-lite-replace-internet-advancement-201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Coordinate Friends of Scouting visit</a:t>
            </a:r>
          </a:p>
          <a:p>
            <a:r>
              <a:rPr lang="en-US" dirty="0"/>
              <a:t>Coordinate OA elections</a:t>
            </a:r>
          </a:p>
          <a:p>
            <a:r>
              <a:rPr lang="en-US" dirty="0"/>
              <a:t>Webelos recruiting</a:t>
            </a:r>
          </a:p>
          <a:p>
            <a:r>
              <a:rPr lang="en-US" dirty="0"/>
              <a:t>2019 Sea Base Lottery opens Jan 23</a:t>
            </a:r>
            <a:r>
              <a:rPr lang="en-US" baseline="30000" dirty="0"/>
              <a:t>rd</a:t>
            </a:r>
            <a:r>
              <a:rPr lang="en-US" dirty="0"/>
              <a:t> – Feb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13 Jan BSA Radio Merit Badge (Multiple Jan/Feb Saturdays)</a:t>
            </a:r>
          </a:p>
          <a:p>
            <a:pPr lvl="1"/>
            <a:r>
              <a:rPr lang="en-US" dirty="0"/>
              <a:t>14-15 Jan First Aid/CPR/AED</a:t>
            </a:r>
          </a:p>
          <a:p>
            <a:pPr lvl="1"/>
            <a:r>
              <a:rPr lang="en-US" dirty="0"/>
              <a:t>21 Jan 1</a:t>
            </a:r>
            <a:r>
              <a:rPr lang="en-US" baseline="30000" dirty="0"/>
              <a:t>st</a:t>
            </a:r>
            <a:r>
              <a:rPr lang="en-US" dirty="0"/>
              <a:t> Aid/CPR</a:t>
            </a:r>
          </a:p>
          <a:p>
            <a:pPr lvl="1"/>
            <a:r>
              <a:rPr lang="en-US" dirty="0"/>
              <a:t>28 Jan Jewish Arbor Day Celebration</a:t>
            </a:r>
          </a:p>
          <a:p>
            <a:pPr lvl="1"/>
            <a:r>
              <a:rPr lang="en-US" dirty="0"/>
              <a:t>15 Feb Scoutmaster Position Specific Training</a:t>
            </a:r>
          </a:p>
          <a:p>
            <a:pPr lvl="1"/>
            <a:r>
              <a:rPr lang="en-US" dirty="0"/>
              <a:t>24 Feb University of Scouting</a:t>
            </a:r>
          </a:p>
          <a:p>
            <a:pPr lvl="1"/>
            <a:r>
              <a:rPr lang="en-US" dirty="0"/>
              <a:t>Woodbadge Spring Apr/Jun, Fall Sep/Oct</a:t>
            </a:r>
          </a:p>
          <a:p>
            <a:pPr lvl="1"/>
            <a:r>
              <a:rPr lang="en-US" dirty="0"/>
              <a:t>... more in Patriot Press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5029200"/>
          </a:xfrm>
        </p:spPr>
        <p:txBody>
          <a:bodyPr>
            <a:normAutofit/>
          </a:bodyPr>
          <a:lstStyle/>
          <a:p>
            <a:r>
              <a:rPr lang="en-US" dirty="0"/>
              <a:t>Register for 2019 World Scout Jamboree. </a:t>
            </a:r>
            <a:r>
              <a:rPr lang="en-US" sz="2000" dirty="0">
                <a:hlinkClick r:id="rId2"/>
              </a:rPr>
              <a:t>https://blog.scoutingmagazine.org/2017/11/01/2019-world-scout-jamboree-registration-is-now-live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6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A42BCA-5248-4B67-88D0-16728298B0A4}"/>
              </a:ext>
            </a:extLst>
          </p:cNvPr>
          <p:cNvSpPr/>
          <p:nvPr/>
        </p:nvSpPr>
        <p:spPr>
          <a:xfrm>
            <a:off x="2971800" y="6400800"/>
            <a:ext cx="3733800" cy="368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389A5-8A47-4132-977D-D219A88F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1442-430B-4DDC-BCCD-9804DDE4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495800"/>
          </a:xfrm>
        </p:spPr>
        <p:txBody>
          <a:bodyPr/>
          <a:lstStyle/>
          <a:p>
            <a:r>
              <a:rPr lang="en-US" dirty="0"/>
              <a:t>Internet advancement is being replaced with ScoutBook Lite sometime in 2018</a:t>
            </a:r>
          </a:p>
          <a:p>
            <a:pPr lvl="1"/>
            <a:r>
              <a:rPr lang="en-US" dirty="0"/>
              <a:t>ScoutBook users already switched over</a:t>
            </a:r>
          </a:p>
          <a:p>
            <a:pPr lvl="1"/>
            <a:r>
              <a:rPr lang="en-US" dirty="0">
                <a:hlinkClick r:id="rId2"/>
              </a:rPr>
              <a:t>https://scoutingwire.org/scoutbook-lite-replace-internet-advancement-2018</a:t>
            </a:r>
            <a:r>
              <a:rPr lang="en-US" dirty="0"/>
              <a:t> </a:t>
            </a:r>
          </a:p>
          <a:p>
            <a:r>
              <a:rPr lang="en-US" dirty="0"/>
              <a:t>New “Introduction to Leadership Skills for Troops”</a:t>
            </a:r>
          </a:p>
          <a:p>
            <a:pPr lvl="1"/>
            <a:r>
              <a:rPr lang="en-US" dirty="0">
                <a:hlinkClick r:id="rId3"/>
              </a:rPr>
              <a:t>https://www.scouting.org/filestore/training/pdf/ILST_IntroSyllabus_9_11.pdf</a:t>
            </a:r>
            <a:endParaRPr lang="en-US" dirty="0"/>
          </a:p>
          <a:p>
            <a:pPr lvl="1"/>
            <a:r>
              <a:rPr lang="en-US" dirty="0"/>
              <a:t>Updated syllabus is in the format of a Facilitator Guide like the Crew version and should help enable boys and leaders to deliver a better course</a:t>
            </a:r>
          </a:p>
        </p:txBody>
      </p:sp>
    </p:spTree>
    <p:extLst>
      <p:ext uri="{BB962C8B-B14F-4D97-AF65-F5344CB8AC3E}">
        <p14:creationId xmlns:p14="http://schemas.microsoft.com/office/powerpoint/2010/main" val="57191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8111</TotalTime>
  <Words>206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784</cp:revision>
  <dcterms:created xsi:type="dcterms:W3CDTF">2007-08-07T21:12:02Z</dcterms:created>
  <dcterms:modified xsi:type="dcterms:W3CDTF">2018-01-11T02:59:14Z</dcterms:modified>
</cp:coreProperties>
</file>