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04" r:id="rId2"/>
    <p:sldId id="503" r:id="rId3"/>
    <p:sldId id="46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9104" autoAdjust="0"/>
  </p:normalViewPr>
  <p:slideViewPr>
    <p:cSldViewPr>
      <p:cViewPr>
        <p:scale>
          <a:sx n="100" d="100"/>
          <a:sy n="100" d="100"/>
        </p:scale>
        <p:origin x="-218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 smtClean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acbsa.org/commissioners/unit-recharter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err="1" smtClean="0"/>
              <a:t>Rechartering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1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Rechartering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http://www.ncacbsa.org/commissioners/unit-rechartering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 smtClean="0">
                <a:latin typeface="Arial Black" pitchFamily="34" charset="0"/>
                <a:cs typeface="Arial" pitchFamily="34" charset="0"/>
              </a:rPr>
              <a:t>Questions?</a:t>
            </a:r>
            <a:endParaRPr lang="en-US" sz="5400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7978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RT Slide Master</vt:lpstr>
      <vt:lpstr>Unit Rechartering</vt:lpstr>
      <vt:lpstr>Rechartering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James R. Witter</cp:lastModifiedBy>
  <cp:revision>758</cp:revision>
  <dcterms:created xsi:type="dcterms:W3CDTF">2007-08-07T21:12:02Z</dcterms:created>
  <dcterms:modified xsi:type="dcterms:W3CDTF">2016-09-08T22:02:12Z</dcterms:modified>
</cp:coreProperties>
</file>