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3" r:id="rId2"/>
    <p:sldId id="46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>
        <p:scale>
          <a:sx n="100" d="100"/>
          <a:sy n="100" d="100"/>
        </p:scale>
        <p:origin x="-218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 smtClean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To-Do List for this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Attend </a:t>
            </a:r>
            <a:r>
              <a:rPr lang="en-US" dirty="0" smtClean="0"/>
              <a:t>Oct 13</a:t>
            </a:r>
            <a:r>
              <a:rPr lang="en-US" baseline="30000" dirty="0" smtClean="0"/>
              <a:t>th</a:t>
            </a:r>
            <a:r>
              <a:rPr lang="en-US" dirty="0" smtClean="0"/>
              <a:t> Roundtable to pickup Scouting for Food bags—and because you should </a:t>
            </a:r>
            <a:endParaRPr lang="en-US" dirty="0" smtClean="0"/>
          </a:p>
          <a:p>
            <a:r>
              <a:rPr lang="en-US" dirty="0" smtClean="0"/>
              <a:t>Rocket into Scouting, Oct 29th</a:t>
            </a:r>
          </a:p>
          <a:p>
            <a:r>
              <a:rPr lang="en-US" dirty="0" smtClean="0"/>
              <a:t>Continue </a:t>
            </a:r>
            <a:r>
              <a:rPr lang="en-US" dirty="0" smtClean="0"/>
              <a:t>Prep and Start </a:t>
            </a:r>
            <a:r>
              <a:rPr lang="en-US" dirty="0"/>
              <a:t>annual </a:t>
            </a:r>
            <a:r>
              <a:rPr lang="en-US" dirty="0" smtClean="0"/>
              <a:t>re-chartering on Oct 1st</a:t>
            </a:r>
            <a:endParaRPr lang="en-US" dirty="0"/>
          </a:p>
          <a:p>
            <a:pPr lvl="1"/>
            <a:r>
              <a:rPr lang="en-US" dirty="0" smtClean="0"/>
              <a:t>Register new scouts/adults as soon as possible </a:t>
            </a:r>
          </a:p>
          <a:p>
            <a:pPr lvl="1"/>
            <a:r>
              <a:rPr lang="en-US" dirty="0" smtClean="0"/>
              <a:t>Evaluate expiring YPT and </a:t>
            </a:r>
            <a:r>
              <a:rPr lang="en-US" dirty="0" smtClean="0"/>
              <a:t>training</a:t>
            </a:r>
            <a:endParaRPr lang="en-US" dirty="0" smtClean="0"/>
          </a:p>
          <a:p>
            <a:pPr lvl="1"/>
            <a:r>
              <a:rPr lang="en-US" dirty="0" smtClean="0"/>
              <a:t>Review Journey to Excellence with UC’s</a:t>
            </a:r>
          </a:p>
          <a:p>
            <a:r>
              <a:rPr lang="en-US" dirty="0" smtClean="0"/>
              <a:t>2017 Summer Camp reservations</a:t>
            </a:r>
          </a:p>
          <a:p>
            <a:r>
              <a:rPr lang="en-US" dirty="0" smtClean="0"/>
              <a:t>Fall campsite/activity/</a:t>
            </a:r>
            <a:r>
              <a:rPr lang="en-US" u="sng" dirty="0" smtClean="0"/>
              <a:t>camporee</a:t>
            </a:r>
            <a:r>
              <a:rPr lang="en-US" dirty="0" smtClean="0"/>
              <a:t> reservations</a:t>
            </a:r>
          </a:p>
          <a:p>
            <a:r>
              <a:rPr lang="en-US" dirty="0" smtClean="0"/>
              <a:t>Review opportunities in the Patriot Press</a:t>
            </a:r>
          </a:p>
          <a:p>
            <a:pPr lvl="1"/>
            <a:r>
              <a:rPr lang="en-US" dirty="0" smtClean="0"/>
              <a:t>19 Sep Patriot District Golf</a:t>
            </a:r>
          </a:p>
          <a:p>
            <a:r>
              <a:rPr lang="en-US" smtClean="0"/>
              <a:t>Sign </a:t>
            </a:r>
            <a:r>
              <a:rPr lang="en-US" dirty="0" smtClean="0"/>
              <a:t>up for 2017 Jamboree!!!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 smtClean="0">
                <a:latin typeface="Arial Black" pitchFamily="34" charset="0"/>
                <a:cs typeface="Arial" pitchFamily="34" charset="0"/>
              </a:rPr>
              <a:t>Questions?</a:t>
            </a:r>
            <a:endParaRPr lang="en-US" sz="54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7973</TotalTime>
  <Words>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RT Slide Master</vt:lpstr>
      <vt:lpstr>What’s on Your To-Do List for this Month?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James R. Witter</cp:lastModifiedBy>
  <cp:revision>756</cp:revision>
  <dcterms:created xsi:type="dcterms:W3CDTF">2007-08-07T21:12:02Z</dcterms:created>
  <dcterms:modified xsi:type="dcterms:W3CDTF">2016-09-08T21:50:21Z</dcterms:modified>
</cp:coreProperties>
</file>