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521" r:id="rId2"/>
    <p:sldId id="542" r:id="rId3"/>
    <p:sldId id="603" r:id="rId4"/>
    <p:sldId id="604" r:id="rId5"/>
    <p:sldId id="602" r:id="rId6"/>
    <p:sldId id="284" r:id="rId7"/>
    <p:sldId id="588" r:id="rId8"/>
    <p:sldId id="262" r:id="rId9"/>
    <p:sldId id="557" r:id="rId10"/>
    <p:sldId id="556" r:id="rId11"/>
    <p:sldId id="558" r:id="rId12"/>
    <p:sldId id="548" r:id="rId13"/>
    <p:sldId id="267" r:id="rId14"/>
    <p:sldId id="263" r:id="rId15"/>
    <p:sldId id="298" r:id="rId16"/>
    <p:sldId id="560" r:id="rId17"/>
    <p:sldId id="578" r:id="rId18"/>
    <p:sldId id="562" r:id="rId19"/>
    <p:sldId id="563" r:id="rId20"/>
    <p:sldId id="564" r:id="rId21"/>
    <p:sldId id="565" r:id="rId22"/>
    <p:sldId id="566" r:id="rId23"/>
    <p:sldId id="552" r:id="rId24"/>
    <p:sldId id="567" r:id="rId25"/>
    <p:sldId id="579" r:id="rId26"/>
    <p:sldId id="584" r:id="rId27"/>
    <p:sldId id="568" r:id="rId28"/>
    <p:sldId id="569" r:id="rId29"/>
    <p:sldId id="570" r:id="rId30"/>
    <p:sldId id="571" r:id="rId31"/>
    <p:sldId id="572" r:id="rId32"/>
    <p:sldId id="265" r:id="rId33"/>
    <p:sldId id="513" r:id="rId34"/>
    <p:sldId id="583" r:id="rId35"/>
    <p:sldId id="574" r:id="rId36"/>
    <p:sldId id="575" r:id="rId37"/>
    <p:sldId id="576" r:id="rId38"/>
    <p:sldId id="580" r:id="rId39"/>
    <p:sldId id="577" r:id="rId40"/>
    <p:sldId id="399" r:id="rId41"/>
    <p:sldId id="529" r:id="rId42"/>
    <p:sldId id="553" r:id="rId43"/>
    <p:sldId id="377" r:id="rId44"/>
    <p:sldId id="444" r:id="rId45"/>
    <p:sldId id="308" r:id="rId46"/>
    <p:sldId id="537" r:id="rId47"/>
    <p:sldId id="307" r:id="rId48"/>
    <p:sldId id="333" r:id="rId49"/>
    <p:sldId id="533" r:id="rId50"/>
    <p:sldId id="270" r:id="rId51"/>
    <p:sldId id="311" r:id="rId52"/>
    <p:sldId id="335" r:id="rId53"/>
    <p:sldId id="534" r:id="rId54"/>
    <p:sldId id="312" r:id="rId55"/>
    <p:sldId id="447" r:id="rId56"/>
    <p:sldId id="409" r:id="rId57"/>
    <p:sldId id="528" r:id="rId58"/>
    <p:sldId id="504" r:id="rId59"/>
    <p:sldId id="601" r:id="rId60"/>
    <p:sldId id="597" r:id="rId61"/>
    <p:sldId id="289" r:id="rId62"/>
  </p:sldIdLst>
  <p:sldSz cx="9144000" cy="6858000" type="screen4x3"/>
  <p:notesSz cx="7010400" cy="9296400"/>
  <p:defaultTextStyle>
    <a:defPPr>
      <a:defRPr lang="en-US"/>
    </a:defPPr>
    <a:lvl1pPr algn="l" rtl="0" fontAlgn="base">
      <a:spcBef>
        <a:spcPct val="0"/>
      </a:spcBef>
      <a:spcAft>
        <a:spcPct val="0"/>
      </a:spcAft>
      <a:defRPr sz="3200" u="sng" kern="1200">
        <a:solidFill>
          <a:srgbClr val="000078"/>
        </a:solidFill>
        <a:latin typeface="Verdana" pitchFamily="34" charset="0"/>
        <a:ea typeface="+mn-ea"/>
        <a:cs typeface="Arial" charset="0"/>
      </a:defRPr>
    </a:lvl1pPr>
    <a:lvl2pPr marL="457200" algn="l" rtl="0" fontAlgn="base">
      <a:spcBef>
        <a:spcPct val="0"/>
      </a:spcBef>
      <a:spcAft>
        <a:spcPct val="0"/>
      </a:spcAft>
      <a:defRPr sz="3200" u="sng" kern="1200">
        <a:solidFill>
          <a:srgbClr val="000078"/>
        </a:solidFill>
        <a:latin typeface="Verdana" pitchFamily="34" charset="0"/>
        <a:ea typeface="+mn-ea"/>
        <a:cs typeface="Arial" charset="0"/>
      </a:defRPr>
    </a:lvl2pPr>
    <a:lvl3pPr marL="914400" algn="l" rtl="0" fontAlgn="base">
      <a:spcBef>
        <a:spcPct val="0"/>
      </a:spcBef>
      <a:spcAft>
        <a:spcPct val="0"/>
      </a:spcAft>
      <a:defRPr sz="3200" u="sng" kern="1200">
        <a:solidFill>
          <a:srgbClr val="000078"/>
        </a:solidFill>
        <a:latin typeface="Verdana" pitchFamily="34" charset="0"/>
        <a:ea typeface="+mn-ea"/>
        <a:cs typeface="Arial" charset="0"/>
      </a:defRPr>
    </a:lvl3pPr>
    <a:lvl4pPr marL="1371600" algn="l" rtl="0" fontAlgn="base">
      <a:spcBef>
        <a:spcPct val="0"/>
      </a:spcBef>
      <a:spcAft>
        <a:spcPct val="0"/>
      </a:spcAft>
      <a:defRPr sz="3200" u="sng" kern="1200">
        <a:solidFill>
          <a:srgbClr val="000078"/>
        </a:solidFill>
        <a:latin typeface="Verdana" pitchFamily="34" charset="0"/>
        <a:ea typeface="+mn-ea"/>
        <a:cs typeface="Arial" charset="0"/>
      </a:defRPr>
    </a:lvl4pPr>
    <a:lvl5pPr marL="1828800" algn="l" rtl="0" fontAlgn="base">
      <a:spcBef>
        <a:spcPct val="0"/>
      </a:spcBef>
      <a:spcAft>
        <a:spcPct val="0"/>
      </a:spcAft>
      <a:defRPr sz="3200" u="sng" kern="1200">
        <a:solidFill>
          <a:srgbClr val="000078"/>
        </a:solidFill>
        <a:latin typeface="Verdana" pitchFamily="34" charset="0"/>
        <a:ea typeface="+mn-ea"/>
        <a:cs typeface="Arial" charset="0"/>
      </a:defRPr>
    </a:lvl5pPr>
    <a:lvl6pPr marL="2286000" algn="l" defTabSz="914400" rtl="0" eaLnBrk="1" latinLnBrk="0" hangingPunct="1">
      <a:defRPr sz="3200" u="sng" kern="1200">
        <a:solidFill>
          <a:srgbClr val="000078"/>
        </a:solidFill>
        <a:latin typeface="Verdana" pitchFamily="34" charset="0"/>
        <a:ea typeface="+mn-ea"/>
        <a:cs typeface="Arial" charset="0"/>
      </a:defRPr>
    </a:lvl6pPr>
    <a:lvl7pPr marL="2743200" algn="l" defTabSz="914400" rtl="0" eaLnBrk="1" latinLnBrk="0" hangingPunct="1">
      <a:defRPr sz="3200" u="sng" kern="1200">
        <a:solidFill>
          <a:srgbClr val="000078"/>
        </a:solidFill>
        <a:latin typeface="Verdana" pitchFamily="34" charset="0"/>
        <a:ea typeface="+mn-ea"/>
        <a:cs typeface="Arial" charset="0"/>
      </a:defRPr>
    </a:lvl7pPr>
    <a:lvl8pPr marL="3200400" algn="l" defTabSz="914400" rtl="0" eaLnBrk="1" latinLnBrk="0" hangingPunct="1">
      <a:defRPr sz="3200" u="sng" kern="1200">
        <a:solidFill>
          <a:srgbClr val="000078"/>
        </a:solidFill>
        <a:latin typeface="Verdana" pitchFamily="34" charset="0"/>
        <a:ea typeface="+mn-ea"/>
        <a:cs typeface="Arial" charset="0"/>
      </a:defRPr>
    </a:lvl8pPr>
    <a:lvl9pPr marL="3657600" algn="l" defTabSz="914400" rtl="0" eaLnBrk="1" latinLnBrk="0" hangingPunct="1">
      <a:defRPr sz="3200" u="sng" kern="1200">
        <a:solidFill>
          <a:srgbClr val="000078"/>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155">
          <p15:clr>
            <a:srgbClr val="A4A3A4"/>
          </p15:clr>
        </p15:guide>
        <p15:guide id="2" orient="horz" pos="491">
          <p15:clr>
            <a:srgbClr val="A4A3A4"/>
          </p15:clr>
        </p15:guide>
        <p15:guide id="3" orient="horz" pos="2709">
          <p15:clr>
            <a:srgbClr val="A4A3A4"/>
          </p15:clr>
        </p15:guide>
        <p15:guide id="4" orient="horz" pos="2051">
          <p15:clr>
            <a:srgbClr val="A4A3A4"/>
          </p15:clr>
        </p15:guide>
        <p15:guide id="5" orient="horz" pos="806">
          <p15:clr>
            <a:srgbClr val="A4A3A4"/>
          </p15:clr>
        </p15:guide>
        <p15:guide id="6" orient="horz" pos="4126">
          <p15:clr>
            <a:srgbClr val="A4A3A4"/>
          </p15:clr>
        </p15:guide>
        <p15:guide id="7" orient="horz" pos="351">
          <p15:clr>
            <a:srgbClr val="A4A3A4"/>
          </p15:clr>
        </p15:guide>
        <p15:guide id="8" pos="604">
          <p15:clr>
            <a:srgbClr val="A4A3A4"/>
          </p15:clr>
        </p15:guide>
        <p15:guide id="9" pos="2873">
          <p15:clr>
            <a:srgbClr val="A4A3A4"/>
          </p15:clr>
        </p15:guide>
        <p15:guide id="10" pos="838">
          <p15:clr>
            <a:srgbClr val="A4A3A4"/>
          </p15:clr>
        </p15:guide>
        <p15:guide id="11" pos="5395">
          <p15:clr>
            <a:srgbClr val="A4A3A4"/>
          </p15:clr>
        </p15:guide>
        <p15:guide id="12" pos="379">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Caccivio" initial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000099"/>
    <a:srgbClr val="000066"/>
    <a:srgbClr val="993300"/>
    <a:srgbClr val="660033"/>
    <a:srgbClr val="FFFFCC"/>
    <a:srgbClr val="FFCC00"/>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597" autoAdjust="0"/>
    <p:restoredTop sz="93811" autoAdjust="0"/>
  </p:normalViewPr>
  <p:slideViewPr>
    <p:cSldViewPr snapToGrid="0">
      <p:cViewPr varScale="1">
        <p:scale>
          <a:sx n="94" d="100"/>
          <a:sy n="94" d="100"/>
        </p:scale>
        <p:origin x="1560" y="84"/>
      </p:cViewPr>
      <p:guideLst>
        <p:guide orient="horz" pos="1155"/>
        <p:guide orient="horz" pos="491"/>
        <p:guide orient="horz" pos="2709"/>
        <p:guide orient="horz" pos="2051"/>
        <p:guide orient="horz" pos="806"/>
        <p:guide orient="horz" pos="4126"/>
        <p:guide orient="horz" pos="351"/>
        <p:guide pos="604"/>
        <p:guide pos="2873"/>
        <p:guide pos="838"/>
        <p:guide pos="5395"/>
        <p:guide pos="3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632"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5068" tIns="47534" rIns="95068" bIns="47534" numCol="1" anchor="t" anchorCtr="0" compatLnSpc="1">
            <a:prstTxWarp prst="textNoShape">
              <a:avLst/>
            </a:prstTxWarp>
          </a:bodyPr>
          <a:lstStyle>
            <a:lvl1pPr defTabSz="949955">
              <a:defRPr sz="1200" u="none">
                <a:cs typeface="Arial" pitchFamily="34" charset="0"/>
              </a:defRPr>
            </a:lvl1pPr>
          </a:lstStyle>
          <a:p>
            <a:pPr>
              <a:defRPr/>
            </a:pPr>
            <a:r>
              <a:rPr lang="en-US"/>
              <a:t>Life to Eagle Conference</a:t>
            </a:r>
          </a:p>
        </p:txBody>
      </p:sp>
      <p:sp>
        <p:nvSpPr>
          <p:cNvPr id="73731" name="Rectangle 3"/>
          <p:cNvSpPr>
            <a:spLocks noGrp="1" noChangeArrowheads="1"/>
          </p:cNvSpPr>
          <p:nvPr>
            <p:ph type="dt" sz="quarter" idx="1"/>
          </p:nvPr>
        </p:nvSpPr>
        <p:spPr bwMode="auto">
          <a:xfrm>
            <a:off x="3971925" y="0"/>
            <a:ext cx="3038475" cy="465138"/>
          </a:xfrm>
          <a:prstGeom prst="rect">
            <a:avLst/>
          </a:prstGeom>
          <a:noFill/>
          <a:ln>
            <a:noFill/>
          </a:ln>
          <a:effectLst/>
          <a:extLst/>
        </p:spPr>
        <p:txBody>
          <a:bodyPr vert="horz" wrap="square" lIns="95068" tIns="47534" rIns="95068" bIns="47534" numCol="1" anchor="t" anchorCtr="0" compatLnSpc="1">
            <a:prstTxWarp prst="textNoShape">
              <a:avLst/>
            </a:prstTxWarp>
          </a:bodyPr>
          <a:lstStyle>
            <a:lvl1pPr algn="r" defTabSz="949955">
              <a:defRPr sz="1200" u="none">
                <a:cs typeface="Arial" pitchFamily="34" charset="0"/>
              </a:defRPr>
            </a:lvl1pPr>
          </a:lstStyle>
          <a:p>
            <a:pPr>
              <a:defRPr/>
            </a:pPr>
            <a:fld id="{BB101AC0-66E9-424C-A137-02FA3D1C5686}" type="datetimeFigureOut">
              <a:rPr lang="en-US"/>
              <a:pPr>
                <a:defRPr/>
              </a:pPr>
              <a:t>3/10/2018</a:t>
            </a:fld>
            <a:r>
              <a:rPr lang="en-US"/>
              <a:t>January 27, 2013</a:t>
            </a:r>
          </a:p>
        </p:txBody>
      </p:sp>
      <p:sp>
        <p:nvSpPr>
          <p:cNvPr id="73732" name="Rectangle 4"/>
          <p:cNvSpPr>
            <a:spLocks noGrp="1" noChangeArrowheads="1"/>
          </p:cNvSpPr>
          <p:nvPr>
            <p:ph type="ftr" sz="quarter" idx="2"/>
          </p:nvPr>
        </p:nvSpPr>
        <p:spPr bwMode="auto">
          <a:xfrm>
            <a:off x="0" y="8831263"/>
            <a:ext cx="3505200" cy="465137"/>
          </a:xfrm>
          <a:prstGeom prst="rect">
            <a:avLst/>
          </a:prstGeom>
          <a:noFill/>
          <a:ln>
            <a:noFill/>
          </a:ln>
          <a:effectLst/>
          <a:extLst/>
        </p:spPr>
        <p:txBody>
          <a:bodyPr vert="horz" wrap="square" lIns="95068" tIns="47534" rIns="95068" bIns="47534" numCol="1" anchor="b" anchorCtr="0" compatLnSpc="1">
            <a:prstTxWarp prst="textNoShape">
              <a:avLst/>
            </a:prstTxWarp>
          </a:bodyPr>
          <a:lstStyle>
            <a:lvl1pPr defTabSz="949955">
              <a:defRPr sz="1200" u="none">
                <a:cs typeface="Arial" pitchFamily="34" charset="0"/>
              </a:defRPr>
            </a:lvl1pPr>
          </a:lstStyle>
          <a:p>
            <a:pPr>
              <a:defRPr/>
            </a:pPr>
            <a:r>
              <a:rPr lang="en-US"/>
              <a:t>Potomac District;</a:t>
            </a:r>
          </a:p>
          <a:p>
            <a:pPr>
              <a:defRPr/>
            </a:pPr>
            <a:r>
              <a:rPr lang="en-US"/>
              <a:t>Montgomery County Service Area, NCAC</a:t>
            </a:r>
          </a:p>
        </p:txBody>
      </p:sp>
      <p:sp>
        <p:nvSpPr>
          <p:cNvPr id="73733" name="Rectangle 5"/>
          <p:cNvSpPr>
            <a:spLocks noGrp="1" noChangeArrowheads="1"/>
          </p:cNvSpPr>
          <p:nvPr>
            <p:ph type="sldNum" sz="quarter" idx="3"/>
          </p:nvPr>
        </p:nvSpPr>
        <p:spPr bwMode="auto">
          <a:xfrm>
            <a:off x="3971925" y="8831263"/>
            <a:ext cx="3038475" cy="465137"/>
          </a:xfrm>
          <a:prstGeom prst="rect">
            <a:avLst/>
          </a:prstGeom>
          <a:noFill/>
          <a:ln>
            <a:noFill/>
          </a:ln>
          <a:effectLst/>
          <a:extLst/>
        </p:spPr>
        <p:txBody>
          <a:bodyPr vert="horz" wrap="square" lIns="95068" tIns="47534" rIns="95068" bIns="47534" numCol="1" anchor="b" anchorCtr="0" compatLnSpc="1">
            <a:prstTxWarp prst="textNoShape">
              <a:avLst/>
            </a:prstTxWarp>
          </a:bodyPr>
          <a:lstStyle>
            <a:lvl1pPr algn="r" defTabSz="949955">
              <a:defRPr sz="1200" u="none">
                <a:cs typeface="+mn-cs"/>
              </a:defRPr>
            </a:lvl1pPr>
          </a:lstStyle>
          <a:p>
            <a:pPr>
              <a:defRPr/>
            </a:pPr>
            <a:fld id="{56F0F817-FB34-4B1B-BC75-B90CF5129E64}" type="slidenum">
              <a:rPr lang="en-US"/>
              <a:pPr>
                <a:defRPr/>
              </a:pPr>
              <a:t>‹#›</a:t>
            </a:fld>
            <a:endParaRPr lang="en-US"/>
          </a:p>
        </p:txBody>
      </p:sp>
    </p:spTree>
    <p:extLst>
      <p:ext uri="{BB962C8B-B14F-4D97-AF65-F5344CB8AC3E}">
        <p14:creationId xmlns:p14="http://schemas.microsoft.com/office/powerpoint/2010/main" val="86289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5068" tIns="47534" rIns="95068" bIns="47534" numCol="1" anchor="t" anchorCtr="0" compatLnSpc="1">
            <a:prstTxWarp prst="textNoShape">
              <a:avLst/>
            </a:prstTxWarp>
          </a:bodyPr>
          <a:lstStyle>
            <a:lvl1pPr defTabSz="949955">
              <a:defRPr sz="1200" b="1" u="none">
                <a:cs typeface="Arial" pitchFamily="34" charset="0"/>
              </a:defRPr>
            </a:lvl1pPr>
          </a:lstStyle>
          <a:p>
            <a:pPr>
              <a:defRPr/>
            </a:pPr>
            <a:endParaRPr lang="en-US"/>
          </a:p>
        </p:txBody>
      </p:sp>
      <p:sp>
        <p:nvSpPr>
          <p:cNvPr id="16387"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5068" tIns="47534" rIns="95068" bIns="47534" numCol="1" anchor="t" anchorCtr="0" compatLnSpc="1">
            <a:prstTxWarp prst="textNoShape">
              <a:avLst/>
            </a:prstTxWarp>
          </a:bodyPr>
          <a:lstStyle>
            <a:lvl1pPr algn="r" defTabSz="949955">
              <a:defRPr sz="1200" b="1" u="none">
                <a:cs typeface="Arial" pitchFamily="34" charset="0"/>
              </a:defRPr>
            </a:lvl1pPr>
          </a:lstStyle>
          <a:p>
            <a:pPr>
              <a:defRPr/>
            </a:pPr>
            <a:fld id="{D103CB13-904F-4B77-A2C6-B03E18AF6471}" type="datetimeFigureOut">
              <a:rPr lang="en-US"/>
              <a:pPr>
                <a:defRPr/>
              </a:pPr>
              <a:t>3/10/2018</a:t>
            </a:fld>
            <a:endParaRPr lang="en-US"/>
          </a:p>
        </p:txBody>
      </p:sp>
      <p:sp>
        <p:nvSpPr>
          <p:cNvPr id="922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5038" y="4414838"/>
            <a:ext cx="5140325" cy="4184650"/>
          </a:xfrm>
          <a:prstGeom prst="rect">
            <a:avLst/>
          </a:prstGeom>
          <a:noFill/>
          <a:ln>
            <a:noFill/>
          </a:ln>
          <a:effectLst/>
          <a:extLst/>
        </p:spPr>
        <p:txBody>
          <a:bodyPr vert="horz" wrap="square" lIns="95068" tIns="47534" rIns="95068" bIns="475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5068" tIns="47534" rIns="95068" bIns="47534" numCol="1" anchor="b" anchorCtr="0" compatLnSpc="1">
            <a:prstTxWarp prst="textNoShape">
              <a:avLst/>
            </a:prstTxWarp>
          </a:bodyPr>
          <a:lstStyle>
            <a:lvl1pPr defTabSz="949955">
              <a:defRPr sz="1200" b="1" u="none">
                <a:cs typeface="Arial"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5068" tIns="47534" rIns="95068" bIns="47534" numCol="1" anchor="b" anchorCtr="0" compatLnSpc="1">
            <a:prstTxWarp prst="textNoShape">
              <a:avLst/>
            </a:prstTxWarp>
          </a:bodyPr>
          <a:lstStyle>
            <a:lvl1pPr algn="r" defTabSz="949955">
              <a:defRPr sz="1200" b="1" u="none">
                <a:cs typeface="+mn-cs"/>
              </a:defRPr>
            </a:lvl1pPr>
          </a:lstStyle>
          <a:p>
            <a:pPr>
              <a:defRPr/>
            </a:pPr>
            <a:fld id="{0608C473-DFD0-4D02-A043-D69D74EB568C}" type="slidenum">
              <a:rPr lang="en-US"/>
              <a:pPr>
                <a:defRPr/>
              </a:pPr>
              <a:t>‹#›</a:t>
            </a:fld>
            <a:endParaRPr lang="en-US"/>
          </a:p>
        </p:txBody>
      </p:sp>
    </p:spTree>
    <p:extLst>
      <p:ext uri="{BB962C8B-B14F-4D97-AF65-F5344CB8AC3E}">
        <p14:creationId xmlns:p14="http://schemas.microsoft.com/office/powerpoint/2010/main" val="172064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660B9CC-DCBE-461D-AC63-759EE5726E16}" type="slidenum">
              <a:rPr lang="en-US"/>
              <a:pPr>
                <a:defRPr/>
              </a:pPr>
              <a:t>1</a:t>
            </a:fld>
            <a:endParaRPr lang="en-US"/>
          </a:p>
        </p:txBody>
      </p:sp>
      <p:sp>
        <p:nvSpPr>
          <p:cNvPr id="1229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12FA595B-8B34-4DBD-ACB0-2345F9036112}" type="slidenum">
              <a:rPr lang="en-US" altLang="en-US" sz="1200" b="1" u="none"/>
              <a:pPr algn="r" defTabSz="949325"/>
              <a:t>1</a:t>
            </a:fld>
            <a:endParaRPr lang="en-US" altLang="en-US" sz="1200" b="1" u="none"/>
          </a:p>
        </p:txBody>
      </p:sp>
      <p:sp>
        <p:nvSpPr>
          <p:cNvPr id="1229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229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r>
              <a:rPr lang="en-US" altLang="en-US" u="sng" dirty="0"/>
              <a:t>Version</a:t>
            </a:r>
            <a:r>
              <a:rPr lang="en-US" altLang="en-US" u="sng" baseline="0" dirty="0"/>
              <a:t> 3.0</a:t>
            </a:r>
          </a:p>
          <a:p>
            <a:pPr marL="171450" indent="-171450" eaLnBrk="1" hangingPunct="1">
              <a:buFont typeface="Arial" panose="020B0604020202020204" pitchFamily="34" charset="0"/>
              <a:buChar char="•"/>
            </a:pPr>
            <a:r>
              <a:rPr lang="en-US" altLang="en-US" baseline="0" dirty="0"/>
              <a:t>Incorporated Updated version provided by NCAC (Version 2.0 was Sully District produced presentation)</a:t>
            </a:r>
          </a:p>
          <a:p>
            <a:pPr marL="171450" indent="-171450" eaLnBrk="1" hangingPunct="1">
              <a:buFont typeface="Arial" panose="020B0604020202020204" pitchFamily="34" charset="0"/>
              <a:buChar char="•"/>
            </a:pPr>
            <a:r>
              <a:rPr lang="en-US" altLang="en-US" baseline="0" dirty="0"/>
              <a:t>Moved several NCAC slides to backup as part of effort to stay within time constraints</a:t>
            </a:r>
          </a:p>
          <a:p>
            <a:pPr marL="171450" indent="-171450" eaLnBrk="1" hangingPunct="1">
              <a:buFont typeface="Arial" panose="020B0604020202020204" pitchFamily="34" charset="0"/>
              <a:buChar char="•"/>
            </a:pPr>
            <a:endParaRPr lang="en-US" altLang="en-US" baseline="0" dirty="0"/>
          </a:p>
          <a:p>
            <a:pPr marL="0" indent="0" eaLnBrk="1" hangingPunct="1">
              <a:buFont typeface="Arial" panose="020B0604020202020204" pitchFamily="34" charset="0"/>
              <a:buNone/>
            </a:pPr>
            <a:r>
              <a:rPr lang="en-US" altLang="en-US" u="sng" baseline="0" dirty="0"/>
              <a:t>Version 3.0.1</a:t>
            </a:r>
          </a:p>
          <a:p>
            <a:pPr marL="171450" indent="-171450" eaLnBrk="1" hangingPunct="1">
              <a:buFont typeface="Arial" panose="020B0604020202020204" pitchFamily="34" charset="0"/>
              <a:buChar char="•"/>
            </a:pPr>
            <a:r>
              <a:rPr lang="en-US" altLang="en-US" baseline="0" dirty="0"/>
              <a:t>Made formatting changes for display appearance</a:t>
            </a:r>
          </a:p>
          <a:p>
            <a:pPr marL="171450" indent="-171450" eaLnBrk="1" hangingPunct="1">
              <a:buFont typeface="Arial" panose="020B0604020202020204" pitchFamily="34" charset="0"/>
              <a:buChar char="•"/>
            </a:pPr>
            <a:r>
              <a:rPr lang="en-US" altLang="en-US" baseline="0" dirty="0"/>
              <a:t>Updated graphic of </a:t>
            </a:r>
            <a:r>
              <a:rPr lang="en-US" altLang="en-US" baseline="0" dirty="0" err="1"/>
              <a:t>GTA</a:t>
            </a:r>
            <a:r>
              <a:rPr lang="en-US" altLang="en-US" baseline="0" dirty="0"/>
              <a:t> to reflect 2015 version (original slides contained earlier version)</a:t>
            </a:r>
          </a:p>
          <a:p>
            <a:pPr marL="171450" indent="-171450" eaLnBrk="1" hangingPunct="1">
              <a:buFont typeface="Arial" panose="020B0604020202020204" pitchFamily="34" charset="0"/>
              <a:buChar char="•"/>
            </a:pPr>
            <a:r>
              <a:rPr lang="en-US" altLang="en-US" baseline="0" dirty="0"/>
              <a:t>Added bumper sticker on slide with NCAC reference material to indicate updated 2015 </a:t>
            </a:r>
            <a:r>
              <a:rPr lang="en-US" altLang="en-US" baseline="0" dirty="0" err="1"/>
              <a:t>GTA</a:t>
            </a:r>
            <a:r>
              <a:rPr lang="en-US" altLang="en-US" baseline="0" dirty="0"/>
              <a:t>, </a:t>
            </a:r>
            <a:r>
              <a:rPr lang="en-US" altLang="en-US" baseline="0" dirty="0" err="1"/>
              <a:t>ESSP</a:t>
            </a:r>
            <a:r>
              <a:rPr lang="en-US" altLang="en-US" baseline="0" dirty="0"/>
              <a:t> and </a:t>
            </a:r>
            <a:r>
              <a:rPr lang="en-US" altLang="en-US" baseline="0"/>
              <a:t>ESRA available</a:t>
            </a:r>
            <a:endParaRPr lang="en-US" altLang="en-US" dirty="0"/>
          </a:p>
        </p:txBody>
      </p:sp>
    </p:spTree>
    <p:extLst>
      <p:ext uri="{BB962C8B-B14F-4D97-AF65-F5344CB8AC3E}">
        <p14:creationId xmlns:p14="http://schemas.microsoft.com/office/powerpoint/2010/main" val="78923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6E8DFDF-BDA4-4326-8F7D-F33FF5334E41}" type="slidenum">
              <a:rPr lang="en-US"/>
              <a:pPr>
                <a:defRPr/>
              </a:pPr>
              <a:t>13</a:t>
            </a:fld>
            <a:endParaRPr lang="en-US"/>
          </a:p>
        </p:txBody>
      </p:sp>
      <p:sp>
        <p:nvSpPr>
          <p:cNvPr id="552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B48C019-C67E-47E2-ABF7-29030096BBEF}" type="slidenum">
              <a:rPr lang="en-US" altLang="en-US" sz="1200" b="1" u="none"/>
              <a:pPr algn="r" defTabSz="949325"/>
              <a:t>13</a:t>
            </a:fld>
            <a:endParaRPr lang="en-US" altLang="en-US" sz="1200" b="1" u="none"/>
          </a:p>
        </p:txBody>
      </p:sp>
      <p:sp>
        <p:nvSpPr>
          <p:cNvPr id="5529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5530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2265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4798A0A-93E4-4B47-B3CA-FF3C67CA301B}" type="slidenum">
              <a:rPr lang="en-US"/>
              <a:pPr>
                <a:defRPr/>
              </a:pPr>
              <a:t>14</a:t>
            </a:fld>
            <a:endParaRPr lang="en-US"/>
          </a:p>
        </p:txBody>
      </p:sp>
      <p:sp>
        <p:nvSpPr>
          <p:cNvPr id="573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129E4EB0-2B59-4B32-9036-6AF2B476D1A2}" type="slidenum">
              <a:rPr lang="en-US" altLang="en-US" sz="1200" b="1" u="none"/>
              <a:pPr algn="r" defTabSz="949325"/>
              <a:t>14</a:t>
            </a:fld>
            <a:endParaRPr lang="en-US" altLang="en-US" sz="1200" b="1" u="none"/>
          </a:p>
        </p:txBody>
      </p:sp>
      <p:sp>
        <p:nvSpPr>
          <p:cNvPr id="5734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5734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427031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16CC7BD5-AB84-484B-BAE6-ADE6BF3817EE}" type="slidenum">
              <a:rPr lang="en-US" smtClean="0"/>
              <a:pPr>
                <a:defRPr/>
              </a:pPr>
              <a:t>15</a:t>
            </a:fld>
            <a:endParaRPr lang="en-US"/>
          </a:p>
        </p:txBody>
      </p:sp>
    </p:spTree>
    <p:extLst>
      <p:ext uri="{BB962C8B-B14F-4D97-AF65-F5344CB8AC3E}">
        <p14:creationId xmlns:p14="http://schemas.microsoft.com/office/powerpoint/2010/main" val="258306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New page (previously outside the proposal section) describing the five tests of an acceptable Eagle Scout Service Project, advice on working with the project beneficiary, developing the final plan, and beginning work on the project.</a:t>
            </a:r>
          </a:p>
          <a:p>
            <a:pPr marL="171450" indent="-171450">
              <a:buFontTx/>
              <a:buChar char="-"/>
            </a:pP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61F95DDF-72B1-4724-AF76-46AADC746F08}" type="slidenum">
              <a:rPr lang="en-US" smtClean="0"/>
              <a:pPr>
                <a:defRPr/>
              </a:pPr>
              <a:t>16</a:t>
            </a:fld>
            <a:endParaRPr lang="en-US"/>
          </a:p>
        </p:txBody>
      </p:sp>
    </p:spTree>
    <p:extLst>
      <p:ext uri="{BB962C8B-B14F-4D97-AF65-F5344CB8AC3E}">
        <p14:creationId xmlns:p14="http://schemas.microsoft.com/office/powerpoint/2010/main" val="128300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p:spPr>
        <p:txBody>
          <a:bodyPr/>
          <a:lstStyle/>
          <a:p>
            <a:r>
              <a:rPr lang="en-US" dirty="0"/>
              <a:t>- New page (previously outside the proposal section) with all the contact information for the project.</a:t>
            </a:r>
          </a:p>
          <a:p>
            <a:pPr lvl="1"/>
            <a:r>
              <a:rPr lang="en-US" dirty="0"/>
              <a:t>Note added to the top of the page regarding importance of this information but that it is not part of the service project requirement.</a:t>
            </a:r>
          </a:p>
          <a:p>
            <a:pPr lvl="1"/>
            <a:r>
              <a:rPr lang="en-US" dirty="0"/>
              <a:t>BSA PID number entries removed from Unit Leader and Unit Committee Chair blocks.</a:t>
            </a:r>
          </a:p>
          <a:p>
            <a:pPr lvl="1"/>
            <a:r>
              <a:rPr lang="en-US" dirty="0"/>
              <a:t>E‑mail address removed from Your Council Service Center block.</a:t>
            </a:r>
          </a:p>
          <a:p>
            <a:endParaRPr lang="en-US" altLang="en-US" dirty="0"/>
          </a:p>
          <a:p>
            <a:r>
              <a:rPr lang="en-US" altLang="en-US" dirty="0"/>
              <a:t>This page MUST be filled out completely. The large letters in the block on the right are the titles of the blocks on the page.</a:t>
            </a:r>
          </a:p>
          <a:p>
            <a:endParaRPr lang="en-US" altLang="en-US" dirty="0"/>
          </a:p>
        </p:txBody>
      </p:sp>
      <p:sp>
        <p:nvSpPr>
          <p:cNvPr id="4" name="Slide Number Placeholder 3"/>
          <p:cNvSpPr>
            <a:spLocks noGrp="1"/>
          </p:cNvSpPr>
          <p:nvPr>
            <p:ph type="sldNum" sz="quarter" idx="5"/>
          </p:nvPr>
        </p:nvSpPr>
        <p:spPr/>
        <p:txBody>
          <a:bodyPr/>
          <a:lstStyle/>
          <a:p>
            <a:pPr>
              <a:defRPr/>
            </a:pPr>
            <a:fld id="{7518D8D7-37D4-4A39-B3B1-593490F6032E}" type="slidenum">
              <a:rPr lang="en-US" smtClean="0"/>
              <a:pPr>
                <a:defRPr/>
              </a:pPr>
              <a:t>17</a:t>
            </a:fld>
            <a:endParaRPr lang="en-US"/>
          </a:p>
        </p:txBody>
      </p:sp>
    </p:spTree>
    <p:extLst>
      <p:ext uri="{BB962C8B-B14F-4D97-AF65-F5344CB8AC3E}">
        <p14:creationId xmlns:p14="http://schemas.microsoft.com/office/powerpoint/2010/main" val="193939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Picture boxes are larger (two across versus three across).</a:t>
            </a:r>
          </a:p>
          <a:p>
            <a:pPr marL="171450" indent="-171450">
              <a:buFont typeface="Arial" panose="020B0604020202020204" pitchFamily="34" charset="0"/>
              <a:buChar char="•"/>
            </a:pPr>
            <a:r>
              <a:rPr lang="en-US" alt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altLang="en-US" dirty="0"/>
              <a:t>Added Other Needs section for items that don’t fit in the other three categories.</a:t>
            </a:r>
          </a:p>
          <a:p>
            <a:pPr marL="171450" indent="-171450">
              <a:buFont typeface="Arial" panose="020B0604020202020204" pitchFamily="34" charset="0"/>
              <a:buChar char="•"/>
            </a:pPr>
            <a:r>
              <a:rPr lang="en-US" altLang="en-US" dirty="0"/>
              <a:t>Preliminary Cost Estimate - expanded notes to include guidance on donated materials, loaned tools/items, and the fundraising application.</a:t>
            </a:r>
          </a:p>
          <a:p>
            <a:endParaRPr lang="en-US" altLang="en-US" dirty="0"/>
          </a:p>
        </p:txBody>
      </p:sp>
      <p:sp>
        <p:nvSpPr>
          <p:cNvPr id="4" name="Slide Number Placeholder 3"/>
          <p:cNvSpPr>
            <a:spLocks noGrp="1"/>
          </p:cNvSpPr>
          <p:nvPr>
            <p:ph type="sldNum" sz="quarter" idx="5"/>
          </p:nvPr>
        </p:nvSpPr>
        <p:spPr/>
        <p:txBody>
          <a:bodyPr/>
          <a:lstStyle/>
          <a:p>
            <a:pPr>
              <a:defRPr/>
            </a:pPr>
            <a:fld id="{B2FC99BB-DDCC-4434-ACDB-BBEB2CBF09B1}" type="slidenum">
              <a:rPr lang="en-US" smtClean="0"/>
              <a:pPr>
                <a:defRPr/>
              </a:pPr>
              <a:t>18</a:t>
            </a:fld>
            <a:endParaRPr lang="en-US"/>
          </a:p>
        </p:txBody>
      </p:sp>
    </p:spTree>
    <p:extLst>
      <p:ext uri="{BB962C8B-B14F-4D97-AF65-F5344CB8AC3E}">
        <p14:creationId xmlns:p14="http://schemas.microsoft.com/office/powerpoint/2010/main" val="404577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Picture boxes are larger (two across versus three across).</a:t>
            </a:r>
          </a:p>
          <a:p>
            <a:pPr marL="171450" indent="-171450">
              <a:buFont typeface="Arial" panose="020B0604020202020204" pitchFamily="34" charset="0"/>
              <a:buChar char="•"/>
            </a:pPr>
            <a:r>
              <a:rPr lang="en-US" alt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altLang="en-US" dirty="0"/>
              <a:t>Added Other Needs section for items that don’t fit in the other three categories.</a:t>
            </a:r>
          </a:p>
          <a:p>
            <a:pPr marL="171450" indent="-171450">
              <a:buFont typeface="Arial" panose="020B0604020202020204" pitchFamily="34" charset="0"/>
              <a:buChar char="•"/>
            </a:pPr>
            <a:r>
              <a:rPr lang="en-US" altLang="en-US" dirty="0"/>
              <a:t>Preliminary Cost Estimate - expanded notes to include guidance on donated materials, loaned tools/items, and the fundraising application.</a:t>
            </a:r>
          </a:p>
          <a:p>
            <a:endParaRPr lang="en-US" altLang="en-US" dirty="0"/>
          </a:p>
        </p:txBody>
      </p:sp>
      <p:sp>
        <p:nvSpPr>
          <p:cNvPr id="4" name="Slide Number Placeholder 3"/>
          <p:cNvSpPr>
            <a:spLocks noGrp="1"/>
          </p:cNvSpPr>
          <p:nvPr>
            <p:ph type="sldNum" sz="quarter" idx="5"/>
          </p:nvPr>
        </p:nvSpPr>
        <p:spPr/>
        <p:txBody>
          <a:bodyPr/>
          <a:lstStyle/>
          <a:p>
            <a:pPr>
              <a:defRPr/>
            </a:pPr>
            <a:fld id="{20B5FDC6-801E-499C-980E-15E6FF93AF03}" type="slidenum">
              <a:rPr lang="en-US" smtClean="0"/>
              <a:pPr>
                <a:defRPr/>
              </a:pPr>
              <a:t>19</a:t>
            </a:fld>
            <a:endParaRPr lang="en-US"/>
          </a:p>
        </p:txBody>
      </p:sp>
    </p:spTree>
    <p:extLst>
      <p:ext uri="{BB962C8B-B14F-4D97-AF65-F5344CB8AC3E}">
        <p14:creationId xmlns:p14="http://schemas.microsoft.com/office/powerpoint/2010/main" val="103984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Candidate’s Promise - reminder added to not begin work on the project, or raise money, or obtain materials until after proposal approval.</a:t>
            </a:r>
          </a:p>
          <a:p>
            <a:pPr marL="171450" indent="-171450">
              <a:buFont typeface="Arial" panose="020B0604020202020204" pitchFamily="34" charset="0"/>
              <a:buChar char="•"/>
            </a:pPr>
            <a:r>
              <a:rPr lang="en-US" altLang="en-US" dirty="0"/>
              <a:t>When enough text is added to add a page, the entire set of signature blocks moves to the next page.</a:t>
            </a:r>
          </a:p>
          <a:p>
            <a:pPr marL="171450" indent="-171450">
              <a:buFont typeface="Arial" panose="020B0604020202020204" pitchFamily="34" charset="0"/>
              <a:buChar char="•"/>
            </a:pPr>
            <a:r>
              <a:rPr lang="en-US" altLang="en-US" dirty="0"/>
              <a:t>Name (Printed) blocks added below each Signed block in the approval section.</a:t>
            </a:r>
          </a:p>
          <a:p>
            <a:pPr marL="171450" indent="-171450">
              <a:buFont typeface="Arial" panose="020B0604020202020204" pitchFamily="34" charset="0"/>
              <a:buChar char="•"/>
            </a:pPr>
            <a:r>
              <a:rPr lang="en-US" altLang="en-US" dirty="0"/>
              <a:t>Check box added in Beneficiary Approval block to indicate whether the “Navigating the Eagle Scout Service Project, Information for Project Beneficiaries” flier was provided to the beneficiary.  This flier is now provided at the end of the workbook.</a:t>
            </a:r>
          </a:p>
          <a:p>
            <a:endParaRPr lang="en-US" altLang="en-US" dirty="0"/>
          </a:p>
        </p:txBody>
      </p:sp>
      <p:sp>
        <p:nvSpPr>
          <p:cNvPr id="4" name="Slide Number Placeholder 3"/>
          <p:cNvSpPr>
            <a:spLocks noGrp="1"/>
          </p:cNvSpPr>
          <p:nvPr>
            <p:ph type="sldNum" sz="quarter" idx="5"/>
          </p:nvPr>
        </p:nvSpPr>
        <p:spPr/>
        <p:txBody>
          <a:bodyPr/>
          <a:lstStyle/>
          <a:p>
            <a:pPr>
              <a:defRPr/>
            </a:pPr>
            <a:fld id="{77E173D9-9464-4CE7-BFB9-57B6176F339D}" type="slidenum">
              <a:rPr lang="en-US" smtClean="0"/>
              <a:pPr>
                <a:defRPr/>
              </a:pPr>
              <a:t>20</a:t>
            </a:fld>
            <a:endParaRPr lang="en-US"/>
          </a:p>
        </p:txBody>
      </p:sp>
    </p:spTree>
    <p:extLst>
      <p:ext uri="{BB962C8B-B14F-4D97-AF65-F5344CB8AC3E}">
        <p14:creationId xmlns:p14="http://schemas.microsoft.com/office/powerpoint/2010/main" val="252975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p:spPr>
        <p:txBody>
          <a:bodyPr/>
          <a:lstStyle/>
          <a:p>
            <a:r>
              <a:rPr lang="en-US" altLang="en-US" dirty="0"/>
              <a:t>Should emphasis that the scout has read the entire workbook and that he is the Leader of the project.</a:t>
            </a:r>
          </a:p>
          <a:p>
            <a:endParaRPr lang="en-US" altLang="en-US" dirty="0"/>
          </a:p>
          <a:p>
            <a:endParaRPr lang="en-US" altLang="en-US" dirty="0"/>
          </a:p>
          <a:p>
            <a:r>
              <a:rPr lang="en-US" altLang="en-US" dirty="0"/>
              <a:t>Candidate’s Promise - reminder added to not begin work on the project, or raise money, or obtain materials until after proposal approval.</a:t>
            </a:r>
          </a:p>
          <a:p>
            <a:r>
              <a:rPr lang="en-US" altLang="en-US" dirty="0"/>
              <a:t>When enough text is added to add a page, the entire set of signature blocks moves to the next page.</a:t>
            </a:r>
          </a:p>
          <a:p>
            <a:r>
              <a:rPr lang="en-US" altLang="en-US" dirty="0"/>
              <a:t>Name (Printed) blocks added below each Signed block in the approval section.</a:t>
            </a:r>
          </a:p>
          <a:p>
            <a:r>
              <a:rPr lang="en-US" altLang="en-US" dirty="0"/>
              <a:t>Check box added in Beneficiary Approval block to indicate whether the “Navigating the Eagle Scout Service Project, Information for Project Beneficiaries” flier was provided to the beneficiary.  This flier is now provided at the end of the workbook.</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57498189-72E4-4AE4-9D40-779BD92FE2E6}" type="slidenum">
              <a:rPr lang="en-US" smtClean="0"/>
              <a:pPr>
                <a:defRPr/>
              </a:pPr>
              <a:t>21</a:t>
            </a:fld>
            <a:endParaRPr lang="en-US"/>
          </a:p>
        </p:txBody>
      </p:sp>
    </p:spTree>
    <p:extLst>
      <p:ext uri="{BB962C8B-B14F-4D97-AF65-F5344CB8AC3E}">
        <p14:creationId xmlns:p14="http://schemas.microsoft.com/office/powerpoint/2010/main" val="187089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5A6158FC-99A2-4C8F-A474-98B48BD76F6D}" type="slidenum">
              <a:rPr lang="en-US" smtClean="0"/>
              <a:pPr>
                <a:defRPr/>
              </a:pPr>
              <a:t>22</a:t>
            </a:fld>
            <a:endParaRPr lang="en-US"/>
          </a:p>
        </p:txBody>
      </p:sp>
    </p:spTree>
    <p:extLst>
      <p:ext uri="{BB962C8B-B14F-4D97-AF65-F5344CB8AC3E}">
        <p14:creationId xmlns:p14="http://schemas.microsoft.com/office/powerpoint/2010/main" val="18727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p:spPr>
        <p:txBody>
          <a:bodyPr/>
          <a:lstStyle/>
          <a:p>
            <a:r>
              <a:rPr lang="en-US" altLang="en-US" dirty="0"/>
              <a:t>1.General Changes</a:t>
            </a:r>
          </a:p>
          <a:p>
            <a:r>
              <a:rPr lang="en-US" altLang="en-US" dirty="0"/>
              <a:t>a.  Change in page numbering methodology from Section # - Page # (e.g., 2-1, 4-2) to just Page 3, Proposal Page C, Final Plan Page A, etc.  When enough text is added to move a block to a new page, the new page is labeled Proposal Page C-2, Final Plan Page A-2, etc.</a:t>
            </a:r>
          </a:p>
          <a:p>
            <a:endParaRPr lang="en-US" altLang="en-US" dirty="0"/>
          </a:p>
          <a:p>
            <a:r>
              <a:rPr lang="en-US" altLang="en-US" dirty="0"/>
              <a:t>b.  Text boxes - some text boxes were made larger to, in my opinion, encourage additional content or make use of available space on the page.</a:t>
            </a:r>
          </a:p>
          <a:p>
            <a:endParaRPr lang="en-US" altLang="en-US" dirty="0"/>
          </a:p>
          <a:p>
            <a:r>
              <a:rPr lang="en-US" altLang="en-US" dirty="0"/>
              <a:t>c.  When a cursor is in a date field, a drop down box, indicated by an arrow, appears on the right side of the field for selecting a date.</a:t>
            </a:r>
          </a:p>
          <a:p>
            <a:endParaRPr lang="en-US" altLang="en-US" dirty="0"/>
          </a:p>
        </p:txBody>
      </p:sp>
      <p:sp>
        <p:nvSpPr>
          <p:cNvPr id="4" name="Slide Number Placeholder 3"/>
          <p:cNvSpPr>
            <a:spLocks noGrp="1"/>
          </p:cNvSpPr>
          <p:nvPr>
            <p:ph type="sldNum" sz="quarter" idx="5"/>
          </p:nvPr>
        </p:nvSpPr>
        <p:spPr/>
        <p:txBody>
          <a:bodyPr/>
          <a:lstStyle/>
          <a:p>
            <a:pPr>
              <a:defRPr/>
            </a:pPr>
            <a:fld id="{A9A1D894-3D57-4944-BBBE-C58FCF6B2BB4}" type="slidenum">
              <a:rPr lang="en-US" smtClean="0"/>
              <a:pPr>
                <a:defRPr/>
              </a:pPr>
              <a:t>2</a:t>
            </a:fld>
            <a:endParaRPr lang="en-US"/>
          </a:p>
        </p:txBody>
      </p:sp>
    </p:spTree>
    <p:extLst>
      <p:ext uri="{BB962C8B-B14F-4D97-AF65-F5344CB8AC3E}">
        <p14:creationId xmlns:p14="http://schemas.microsoft.com/office/powerpoint/2010/main" val="382116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23</a:t>
            </a:fld>
            <a:endParaRPr lang="en-US"/>
          </a:p>
        </p:txBody>
      </p:sp>
    </p:spTree>
    <p:extLst>
      <p:ext uri="{BB962C8B-B14F-4D97-AF65-F5344CB8AC3E}">
        <p14:creationId xmlns:p14="http://schemas.microsoft.com/office/powerpoint/2010/main" val="191559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p:spPr>
        <p:txBody>
          <a:bodyPr/>
          <a:lstStyle/>
          <a:p>
            <a:r>
              <a:rPr lang="en-US" altLang="en-US" dirty="0"/>
              <a:t>Under “The Final Plan”, an important sentence was added: “No one approves it, although your project beneficiary has the authority to review it and require changes in it.”</a:t>
            </a:r>
          </a:p>
          <a:p>
            <a:endParaRPr lang="en-US" altLang="en-US" dirty="0"/>
          </a:p>
          <a:p>
            <a:endParaRPr lang="en-US" altLang="en-US" dirty="0"/>
          </a:p>
          <a:p>
            <a:r>
              <a:rPr lang="en-US" altLang="en-US" dirty="0"/>
              <a:t>Text added that covers handling, development, and potential beneficiary approval of the final plan.</a:t>
            </a:r>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E87BFCCD-BFC7-42C1-AADC-E26CE8A2ACC6}" type="slidenum">
              <a:rPr lang="en-US" smtClean="0"/>
              <a:pPr>
                <a:defRPr/>
              </a:pPr>
              <a:t>24</a:t>
            </a:fld>
            <a:endParaRPr lang="en-US"/>
          </a:p>
        </p:txBody>
      </p:sp>
    </p:spTree>
    <p:extLst>
      <p:ext uri="{BB962C8B-B14F-4D97-AF65-F5344CB8AC3E}">
        <p14:creationId xmlns:p14="http://schemas.microsoft.com/office/powerpoint/2010/main" val="69882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25</a:t>
            </a:fld>
            <a:endParaRPr lang="en-US"/>
          </a:p>
        </p:txBody>
      </p:sp>
    </p:spTree>
    <p:extLst>
      <p:ext uri="{BB962C8B-B14F-4D97-AF65-F5344CB8AC3E}">
        <p14:creationId xmlns:p14="http://schemas.microsoft.com/office/powerpoint/2010/main" val="233115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26</a:t>
            </a:fld>
            <a:endParaRPr lang="en-US"/>
          </a:p>
        </p:txBody>
      </p:sp>
    </p:spTree>
    <p:extLst>
      <p:ext uri="{BB962C8B-B14F-4D97-AF65-F5344CB8AC3E}">
        <p14:creationId xmlns:p14="http://schemas.microsoft.com/office/powerpoint/2010/main" val="233115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added that covers handling, development, and potential beneficiary approval of the final plan.</a:t>
            </a:r>
          </a:p>
          <a:p>
            <a:endParaRPr lang="en-US" dirty="0"/>
          </a:p>
          <a:p>
            <a:pPr marL="171450" indent="-171450">
              <a:buFont typeface="Arial" panose="020B0604020202020204" pitchFamily="34" charset="0"/>
              <a:buChar char="•"/>
            </a:pPr>
            <a:r>
              <a:rPr lang="en-US" dirty="0"/>
              <a:t>Attachments - section added to encourage Scouts to attach or insert separate documents (e.g., plans, drawings, maps, pictures, </a:t>
            </a:r>
            <a:r>
              <a:rPr lang="en-US" dirty="0" err="1"/>
              <a:t>etc</a:t>
            </a:r>
            <a:r>
              <a:rPr lang="en-US" dirty="0"/>
              <a:t>) that support their project and which should be sent along with the workbook.</a:t>
            </a:r>
          </a:p>
          <a:p>
            <a:pPr marL="171450" indent="-171450">
              <a:buFont typeface="Arial" panose="020B0604020202020204" pitchFamily="34" charset="0"/>
              <a:buChar char="•"/>
            </a:pPr>
            <a:r>
              <a:rPr lang="en-US" dirty="0"/>
              <a:t>Permits and Permissions - separate line provided for the Scout to indicate whether a Tour and Activity Plan will be needed to comply with local policies.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27</a:t>
            </a:fld>
            <a:endParaRPr lang="en-US"/>
          </a:p>
        </p:txBody>
      </p:sp>
    </p:spTree>
    <p:extLst>
      <p:ext uri="{BB962C8B-B14F-4D97-AF65-F5344CB8AC3E}">
        <p14:creationId xmlns:p14="http://schemas.microsoft.com/office/powerpoint/2010/main" val="106705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Attachments - section added to encourage Scouts to attach or insert separate documents (e.g., plans, drawings, maps, pictures, </a:t>
            </a:r>
            <a:r>
              <a:rPr lang="en-US" dirty="0" err="1"/>
              <a:t>etc</a:t>
            </a:r>
            <a:r>
              <a:rPr lang="en-US" dirty="0"/>
              <a:t>) that support their project and which should be sent along with the workbook.</a:t>
            </a:r>
          </a:p>
          <a:p>
            <a:pPr marL="171450" indent="-171450">
              <a:buFont typeface="Arial" panose="020B0604020202020204" pitchFamily="34" charset="0"/>
              <a:buChar char="•"/>
            </a:pPr>
            <a:r>
              <a:rPr lang="en-US" dirty="0"/>
              <a:t>Permits and Permissions - separate line provided for the Scout to indicate whether a Tour and Activity Plan will be needed to comply with local policies.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28</a:t>
            </a:fld>
            <a:endParaRPr lang="en-US"/>
          </a:p>
        </p:txBody>
      </p:sp>
    </p:spTree>
    <p:extLst>
      <p:ext uri="{BB962C8B-B14F-4D97-AF65-F5344CB8AC3E}">
        <p14:creationId xmlns:p14="http://schemas.microsoft.com/office/powerpoint/2010/main" val="218295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Tools - link added for Guide to Safe Scouting guidelines and policies.</a:t>
            </a:r>
          </a:p>
          <a:p>
            <a:pPr marL="171450" indent="-171450">
              <a:buFont typeface="Arial" panose="020B0604020202020204" pitchFamily="34" charset="0"/>
              <a:buChar char="•"/>
            </a:pPr>
            <a:r>
              <a:rPr lang="en-US" dirty="0"/>
              <a:t>Other Needs - added table similar to Materials, Supplies, and Tools tables to specify other items not covered by those three categories.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29</a:t>
            </a:fld>
            <a:endParaRPr lang="en-US"/>
          </a:p>
        </p:txBody>
      </p:sp>
    </p:spTree>
    <p:extLst>
      <p:ext uri="{BB962C8B-B14F-4D97-AF65-F5344CB8AC3E}">
        <p14:creationId xmlns:p14="http://schemas.microsoft.com/office/powerpoint/2010/main" val="353933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Logistics</a:t>
            </a:r>
          </a:p>
          <a:p>
            <a:r>
              <a:rPr lang="en-US" dirty="0"/>
              <a:t>1.  Additional questions were added to ensure tools used are in good condition and properly used/stored, and to identify how long helpers will be working each day.</a:t>
            </a:r>
          </a:p>
          <a:p>
            <a:r>
              <a:rPr lang="en-US" dirty="0"/>
              <a:t>2.  Two questions were deleted regarding leftover materials and supplies and tools.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30</a:t>
            </a:fld>
            <a:endParaRPr lang="en-US"/>
          </a:p>
        </p:txBody>
      </p:sp>
    </p:spTree>
    <p:extLst>
      <p:ext uri="{BB962C8B-B14F-4D97-AF65-F5344CB8AC3E}">
        <p14:creationId xmlns:p14="http://schemas.microsoft.com/office/powerpoint/2010/main" val="2346165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rPr>
              <a:t>Safety</a:t>
            </a:r>
          </a:p>
          <a:p>
            <a:pPr lvl="0"/>
            <a:r>
              <a:rPr lang="en-US" dirty="0">
                <a:solidFill>
                  <a:srgbClr val="000000"/>
                </a:solidFill>
              </a:rPr>
              <a:t>1.  Added question regarding what personal protective equipment or supplies may be needed and how emergency vehicles may access the site.</a:t>
            </a:r>
          </a:p>
          <a:p>
            <a:pPr lvl="0"/>
            <a:r>
              <a:rPr lang="en-US" dirty="0">
                <a:solidFill>
                  <a:srgbClr val="000000"/>
                </a:solidFill>
              </a:rPr>
              <a:t>2.  Modified question regarding safety briefing from a “Will you hold a safety briefing?” to “When will you hold a safety briefing?”</a:t>
            </a:r>
          </a:p>
          <a:p>
            <a:pPr lvl="0"/>
            <a:r>
              <a:rPr lang="en-US" dirty="0">
                <a:solidFill>
                  <a:srgbClr val="000000"/>
                </a:solidFill>
              </a:rPr>
              <a:t>3. Deleted question asking “Who will be your first-aid specialist?”</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31</a:t>
            </a:fld>
            <a:endParaRPr lang="en-US"/>
          </a:p>
        </p:txBody>
      </p:sp>
    </p:spTree>
    <p:extLst>
      <p:ext uri="{BB962C8B-B14F-4D97-AF65-F5344CB8AC3E}">
        <p14:creationId xmlns:p14="http://schemas.microsoft.com/office/powerpoint/2010/main" val="73249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EB95177-3AAF-404D-8288-C87154E11627}" type="slidenum">
              <a:rPr lang="en-US"/>
              <a:pPr>
                <a:defRPr/>
              </a:pPr>
              <a:t>32</a:t>
            </a:fld>
            <a:endParaRPr lang="en-US"/>
          </a:p>
        </p:txBody>
      </p:sp>
      <p:sp>
        <p:nvSpPr>
          <p:cNvPr id="11059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CD6AB485-949B-44AD-B7B1-F0EAC38B8AC4}" type="slidenum">
              <a:rPr lang="en-US" altLang="en-US" sz="1200" b="1" u="none"/>
              <a:pPr algn="r" defTabSz="949325"/>
              <a:t>32</a:t>
            </a:fld>
            <a:endParaRPr lang="en-US" altLang="en-US" sz="1200" b="1" u="none"/>
          </a:p>
        </p:txBody>
      </p:sp>
      <p:sp>
        <p:nvSpPr>
          <p:cNvPr id="11059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1059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dirty="0"/>
          </a:p>
        </p:txBody>
      </p:sp>
    </p:spTree>
    <p:extLst>
      <p:ext uri="{BB962C8B-B14F-4D97-AF65-F5344CB8AC3E}">
        <p14:creationId xmlns:p14="http://schemas.microsoft.com/office/powerpoint/2010/main" val="424869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5</a:t>
            </a:fld>
            <a:endParaRPr lang="en-US"/>
          </a:p>
        </p:txBody>
      </p:sp>
    </p:spTree>
    <p:extLst>
      <p:ext uri="{BB962C8B-B14F-4D97-AF65-F5344CB8AC3E}">
        <p14:creationId xmlns:p14="http://schemas.microsoft.com/office/powerpoint/2010/main" val="2205496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3971925" y="8831263"/>
            <a:ext cx="3038475" cy="465137"/>
          </a:xfrm>
          <a:prstGeom prst="rect">
            <a:avLst/>
          </a:prstGeom>
          <a:noFill/>
          <a:extLst/>
        </p:spPr>
        <p:txBody>
          <a:bodyPr lIns="95068" tIns="47534" rIns="95068" bIns="47534" anchor="b"/>
          <a:lstStyle/>
          <a:p>
            <a:pPr algn="r" defTabSz="949955">
              <a:defRPr/>
            </a:pPr>
            <a:fld id="{FC824DF3-CA6F-4E3F-935F-963205A904E8}" type="slidenum">
              <a:rPr lang="en-US" sz="1200" b="1" u="none">
                <a:cs typeface="+mn-cs"/>
              </a:rPr>
              <a:pPr algn="r" defTabSz="949955">
                <a:defRPr/>
              </a:pPr>
              <a:t>33</a:t>
            </a:fld>
            <a:endParaRPr lang="en-US" sz="1200" b="1" u="none" dirty="0">
              <a:cs typeface="+mn-cs"/>
            </a:endParaRPr>
          </a:p>
        </p:txBody>
      </p:sp>
      <p:sp>
        <p:nvSpPr>
          <p:cNvPr id="1126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5B881349-3F2B-461D-BBEB-29448DFD5A8B}" type="slidenum">
              <a:rPr lang="en-US" altLang="en-US" sz="1200" b="1" u="none"/>
              <a:pPr algn="r" defTabSz="949325"/>
              <a:t>33</a:t>
            </a:fld>
            <a:endParaRPr lang="en-US" altLang="en-US" sz="1200" b="1" u="none"/>
          </a:p>
        </p:txBody>
      </p:sp>
      <p:sp>
        <p:nvSpPr>
          <p:cNvPr id="11264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1264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95749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85D6838-6871-474D-88DF-0F526ABF5545}" type="slidenum">
              <a:rPr lang="en-US"/>
              <a:pPr>
                <a:defRPr/>
              </a:pPr>
              <a:t>34</a:t>
            </a:fld>
            <a:endParaRPr lang="en-US"/>
          </a:p>
        </p:txBody>
      </p:sp>
      <p:sp>
        <p:nvSpPr>
          <p:cNvPr id="1320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8082EEEB-1989-44C1-B9AD-C24B613497E8}" type="slidenum">
              <a:rPr lang="en-US" altLang="en-US" sz="1200" b="1" u="none"/>
              <a:pPr algn="r" defTabSz="949325"/>
              <a:t>34</a:t>
            </a:fld>
            <a:endParaRPr lang="en-US" altLang="en-US" sz="1200" b="1" u="none"/>
          </a:p>
        </p:txBody>
      </p:sp>
      <p:sp>
        <p:nvSpPr>
          <p:cNvPr id="13209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3210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347858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p:spPr>
        <p:txBody>
          <a:bodyPr/>
          <a:lstStyle/>
          <a:p>
            <a:r>
              <a:rPr lang="en-US" altLang="en-US" dirty="0"/>
              <a:t>Added section on “Collecting Service Project Data” which asks Scouts to maintain a list of people who help and the number of hours they work.  This information will be used when completing the project report and entering information into BSA’s Journey to Excellence tracking system.</a:t>
            </a:r>
          </a:p>
        </p:txBody>
      </p:sp>
      <p:sp>
        <p:nvSpPr>
          <p:cNvPr id="4" name="Slide Number Placeholder 3"/>
          <p:cNvSpPr>
            <a:spLocks noGrp="1"/>
          </p:cNvSpPr>
          <p:nvPr>
            <p:ph type="sldNum" sz="quarter" idx="5"/>
          </p:nvPr>
        </p:nvSpPr>
        <p:spPr/>
        <p:txBody>
          <a:bodyPr/>
          <a:lstStyle/>
          <a:p>
            <a:pPr>
              <a:defRPr/>
            </a:pPr>
            <a:fld id="{2E584689-74EA-4577-AC45-78DE38C1EAF1}" type="slidenum">
              <a:rPr lang="en-US" smtClean="0"/>
              <a:pPr>
                <a:defRPr/>
              </a:pPr>
              <a:t>35</a:t>
            </a:fld>
            <a:endParaRPr lang="en-US"/>
          </a:p>
        </p:txBody>
      </p:sp>
    </p:spTree>
    <p:extLst>
      <p:ext uri="{BB962C8B-B14F-4D97-AF65-F5344CB8AC3E}">
        <p14:creationId xmlns:p14="http://schemas.microsoft.com/office/powerpoint/2010/main" val="76968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Page A - New page (previously outside the proposal section) describing the five tests of an acceptable Eagle Scout Service Project, advice on working with the project beneficiary, developing the final plan, and beginning work on the project.</a:t>
            </a:r>
          </a:p>
          <a:p>
            <a:endParaRPr lang="en-US" dirty="0"/>
          </a:p>
          <a:p>
            <a:endParaRPr lang="en-US" dirty="0"/>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A Project Description section was added to have the Scout provide a brief description of the completed project, the impact it will have, and what the Scout did after the proposal was approved to complete the planning.</a:t>
            </a:r>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“Summary” section renamed to “Observations”.</a:t>
            </a:r>
          </a:p>
          <a:p>
            <a:endParaRPr lang="en-US" dirty="0"/>
          </a:p>
          <a:p>
            <a:endParaRPr lang="en-US" dirty="0"/>
          </a:p>
          <a:p>
            <a:endParaRPr lang="en-US" dirty="0"/>
          </a:p>
          <a:p>
            <a:endParaRPr lang="en-US" dirty="0"/>
          </a:p>
          <a:p>
            <a:endParaRPr lang="en-US" dirty="0"/>
          </a:p>
          <a:p>
            <a:endParaRPr lang="en-US" dirty="0"/>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36</a:t>
            </a:fld>
            <a:endParaRPr lang="en-US"/>
          </a:p>
        </p:txBody>
      </p:sp>
    </p:spTree>
    <p:extLst>
      <p:ext uri="{BB962C8B-B14F-4D97-AF65-F5344CB8AC3E}">
        <p14:creationId xmlns:p14="http://schemas.microsoft.com/office/powerpoint/2010/main" val="1281177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Page B - New page (previously outside the proposal section) with all the contact information for the project.</a:t>
            </a:r>
          </a:p>
          <a:p>
            <a:pPr lvl="1"/>
            <a:r>
              <a:rPr lang="en-US" dirty="0" err="1"/>
              <a:t>i</a:t>
            </a:r>
            <a:r>
              <a:rPr lang="en-US" dirty="0"/>
              <a:t>.  Note added to the top of the page regarding importance of this information but that it is not part of the service project requirement.</a:t>
            </a:r>
          </a:p>
          <a:p>
            <a:pPr lvl="1"/>
            <a:r>
              <a:rPr lang="en-US" dirty="0"/>
              <a:t>ii.  BSA PID number entries removed from Unit Leader and Unit Committee Chair blocks.</a:t>
            </a:r>
          </a:p>
          <a:p>
            <a:pPr lvl="1"/>
            <a:r>
              <a:rPr lang="en-US" dirty="0"/>
              <a:t>iii.  E mail address removed from Your Council Service Center block.</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37</a:t>
            </a:fld>
            <a:endParaRPr lang="en-US"/>
          </a:p>
        </p:txBody>
      </p:sp>
    </p:spTree>
    <p:extLst>
      <p:ext uri="{BB962C8B-B14F-4D97-AF65-F5344CB8AC3E}">
        <p14:creationId xmlns:p14="http://schemas.microsoft.com/office/powerpoint/2010/main" val="3169674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Picture boxes are larger (two across versus three across).</a:t>
            </a:r>
          </a:p>
          <a:p>
            <a:pPr marL="171450" indent="-171450">
              <a:buFont typeface="Arial" panose="020B0604020202020204" pitchFamily="34" charset="0"/>
              <a:buChar char="•"/>
            </a:pPr>
            <a:r>
              <a:rPr 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dirty="0"/>
              <a:t>Added Other Needs section for items that don’t fit in the other three categories.</a:t>
            </a:r>
          </a:p>
          <a:p>
            <a:pPr marL="171450" indent="-171450">
              <a:buFont typeface="Arial" panose="020B0604020202020204" pitchFamily="34" charset="0"/>
              <a:buChar char="•"/>
            </a:pPr>
            <a:r>
              <a:rPr lang="en-US" dirty="0"/>
              <a:t>Preliminary Cost Estimate - expanded notes to include guidance on donated materials, loaned tools/items, and the fundraising application.</a:t>
            </a:r>
          </a:p>
          <a:p>
            <a:pPr marL="171450" indent="-171450">
              <a:buFont typeface="Arial" panose="020B0604020202020204" pitchFamily="34" charset="0"/>
              <a:buChar char="•"/>
            </a:pPr>
            <a:endParaRPr lang="en-US" dirty="0"/>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Funding - the question regarding leftover funds was clarified to be consistent with other fundraising application guidance.</a:t>
            </a:r>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Photos and Other Documentation - Picture boxes are larger (two across versus three across).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38</a:t>
            </a:fld>
            <a:endParaRPr lang="en-US"/>
          </a:p>
        </p:txBody>
      </p:sp>
    </p:spTree>
    <p:extLst>
      <p:ext uri="{BB962C8B-B14F-4D97-AF65-F5344CB8AC3E}">
        <p14:creationId xmlns:p14="http://schemas.microsoft.com/office/powerpoint/2010/main" val="2652936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39</a:t>
            </a:fld>
            <a:endParaRPr lang="en-US"/>
          </a:p>
        </p:txBody>
      </p:sp>
    </p:spTree>
    <p:extLst>
      <p:ext uri="{BB962C8B-B14F-4D97-AF65-F5344CB8AC3E}">
        <p14:creationId xmlns:p14="http://schemas.microsoft.com/office/powerpoint/2010/main" val="858335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6BAE2EE-BF2B-4B8F-BAA5-AA024C13757F}" type="slidenum">
              <a:rPr lang="en-US"/>
              <a:pPr>
                <a:defRPr/>
              </a:pPr>
              <a:t>40</a:t>
            </a:fld>
            <a:endParaRPr lang="en-US"/>
          </a:p>
        </p:txBody>
      </p:sp>
      <p:sp>
        <p:nvSpPr>
          <p:cNvPr id="1341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93F4F6BE-B0AB-4994-8E4C-BE8AD0E236D6}" type="slidenum">
              <a:rPr lang="en-US" altLang="en-US" sz="1200" b="1" u="none"/>
              <a:pPr algn="r" defTabSz="949325"/>
              <a:t>40</a:t>
            </a:fld>
            <a:endParaRPr lang="en-US" altLang="en-US" sz="1200" b="1" u="none"/>
          </a:p>
        </p:txBody>
      </p:sp>
      <p:sp>
        <p:nvSpPr>
          <p:cNvPr id="13414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3414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113607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41</a:t>
            </a:fld>
            <a:endParaRPr lang="en-US"/>
          </a:p>
        </p:txBody>
      </p:sp>
    </p:spTree>
    <p:extLst>
      <p:ext uri="{BB962C8B-B14F-4D97-AF65-F5344CB8AC3E}">
        <p14:creationId xmlns:p14="http://schemas.microsoft.com/office/powerpoint/2010/main" val="1663651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42</a:t>
            </a:fld>
            <a:endParaRPr lang="en-US"/>
          </a:p>
        </p:txBody>
      </p:sp>
    </p:spTree>
    <p:extLst>
      <p:ext uri="{BB962C8B-B14F-4D97-AF65-F5344CB8AC3E}">
        <p14:creationId xmlns:p14="http://schemas.microsoft.com/office/powerpoint/2010/main" val="53509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40FC3DB9-3B12-41E6-9BD0-D03F09A89A30}" type="slidenum">
              <a:rPr lang="en-US" smtClean="0"/>
              <a:pPr>
                <a:defRPr/>
              </a:pPr>
              <a:t>6</a:t>
            </a:fld>
            <a:endParaRPr lang="en-US"/>
          </a:p>
        </p:txBody>
      </p:sp>
    </p:spTree>
    <p:extLst>
      <p:ext uri="{BB962C8B-B14F-4D97-AF65-F5344CB8AC3E}">
        <p14:creationId xmlns:p14="http://schemas.microsoft.com/office/powerpoint/2010/main" val="3019837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43</a:t>
            </a:fld>
            <a:endParaRPr lang="en-US"/>
          </a:p>
        </p:txBody>
      </p:sp>
    </p:spTree>
    <p:extLst>
      <p:ext uri="{BB962C8B-B14F-4D97-AF65-F5344CB8AC3E}">
        <p14:creationId xmlns:p14="http://schemas.microsoft.com/office/powerpoint/2010/main" val="4044645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B37FD3B-5C43-4FAE-919F-064481846350}" type="slidenum">
              <a:rPr lang="en-US"/>
              <a:pPr>
                <a:defRPr/>
              </a:pPr>
              <a:t>44</a:t>
            </a:fld>
            <a:endParaRPr lang="en-US"/>
          </a:p>
        </p:txBody>
      </p:sp>
      <p:sp>
        <p:nvSpPr>
          <p:cNvPr id="1423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8B17AB64-2396-4470-97B0-C2F5A8B25024}" type="slidenum">
              <a:rPr lang="en-US" altLang="en-US" sz="1200" b="1" u="none"/>
              <a:pPr algn="r" defTabSz="949325"/>
              <a:t>44</a:t>
            </a:fld>
            <a:endParaRPr lang="en-US" altLang="en-US" sz="1200" b="1" u="none"/>
          </a:p>
        </p:txBody>
      </p:sp>
      <p:sp>
        <p:nvSpPr>
          <p:cNvPr id="14233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234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71044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17F530A-7650-42CC-ADB8-F803ABE9A3F7}" type="slidenum">
              <a:rPr lang="en-US"/>
              <a:pPr>
                <a:defRPr/>
              </a:pPr>
              <a:t>45</a:t>
            </a:fld>
            <a:endParaRPr lang="en-US"/>
          </a:p>
        </p:txBody>
      </p:sp>
      <p:sp>
        <p:nvSpPr>
          <p:cNvPr id="1443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90D4513B-8A75-4B4B-BD37-03010579F6BE}" type="slidenum">
              <a:rPr lang="en-US" altLang="en-US" sz="1200" b="1" u="none"/>
              <a:pPr algn="r" defTabSz="949325"/>
              <a:t>45</a:t>
            </a:fld>
            <a:endParaRPr lang="en-US" altLang="en-US" sz="1200" b="1" u="none"/>
          </a:p>
        </p:txBody>
      </p:sp>
      <p:sp>
        <p:nvSpPr>
          <p:cNvPr id="14438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438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899348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969B809-4D7E-416D-8639-43B88F85102E}" type="slidenum">
              <a:rPr lang="en-US"/>
              <a:pPr>
                <a:defRPr/>
              </a:pPr>
              <a:t>46</a:t>
            </a:fld>
            <a:endParaRPr lang="en-US"/>
          </a:p>
        </p:txBody>
      </p:sp>
      <p:sp>
        <p:nvSpPr>
          <p:cNvPr id="14848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CA2D4998-EF56-4EA5-BE05-A2951AD8C144}" type="slidenum">
              <a:rPr lang="en-US" altLang="en-US" sz="1200" b="1" u="none"/>
              <a:pPr algn="r" defTabSz="949325"/>
              <a:t>46</a:t>
            </a:fld>
            <a:endParaRPr lang="en-US" altLang="en-US" sz="1200" b="1" u="none"/>
          </a:p>
        </p:txBody>
      </p:sp>
      <p:sp>
        <p:nvSpPr>
          <p:cNvPr id="14848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848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285609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4288D9D-C83E-4CCB-AB5E-56C1D220D0C8}" type="slidenum">
              <a:rPr lang="en-US"/>
              <a:pPr>
                <a:defRPr/>
              </a:pPr>
              <a:t>47</a:t>
            </a:fld>
            <a:endParaRPr lang="en-US"/>
          </a:p>
        </p:txBody>
      </p:sp>
      <p:sp>
        <p:nvSpPr>
          <p:cNvPr id="15053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E1F393D-2CD8-42B7-9CF4-2C7E58648D72}" type="slidenum">
              <a:rPr lang="en-US" altLang="en-US" sz="1200" b="1" u="none"/>
              <a:pPr algn="r" defTabSz="949325"/>
              <a:t>47</a:t>
            </a:fld>
            <a:endParaRPr lang="en-US" altLang="en-US" sz="1200" b="1" u="none"/>
          </a:p>
        </p:txBody>
      </p:sp>
      <p:sp>
        <p:nvSpPr>
          <p:cNvPr id="15053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053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83868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E458AEF-D69C-4501-8440-67CABBE32CEB}" type="slidenum">
              <a:rPr lang="en-US"/>
              <a:pPr>
                <a:defRPr/>
              </a:pPr>
              <a:t>48</a:t>
            </a:fld>
            <a:endParaRPr lang="en-US"/>
          </a:p>
        </p:txBody>
      </p:sp>
      <p:sp>
        <p:nvSpPr>
          <p:cNvPr id="1525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F121F9F9-4ED8-4776-89CA-6A89DAA285D0}" type="slidenum">
              <a:rPr lang="en-US" altLang="en-US" sz="1200" b="1" u="none"/>
              <a:pPr algn="r" defTabSz="949325"/>
              <a:t>48</a:t>
            </a:fld>
            <a:endParaRPr lang="en-US" altLang="en-US" sz="1200" b="1" u="none"/>
          </a:p>
        </p:txBody>
      </p:sp>
      <p:sp>
        <p:nvSpPr>
          <p:cNvPr id="15257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258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882636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B7EC611-4CD6-4C4A-9F98-336621E980DE}" type="slidenum">
              <a:rPr lang="en-US"/>
              <a:pPr>
                <a:defRPr/>
              </a:pPr>
              <a:t>49</a:t>
            </a:fld>
            <a:endParaRPr lang="en-US"/>
          </a:p>
        </p:txBody>
      </p:sp>
      <p:sp>
        <p:nvSpPr>
          <p:cNvPr id="15667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EF0CF4A2-FD17-4415-8060-F8BE50573B6B}" type="slidenum">
              <a:rPr lang="en-US" altLang="en-US" sz="1200" b="1" u="none"/>
              <a:pPr algn="r" defTabSz="949325"/>
              <a:t>49</a:t>
            </a:fld>
            <a:endParaRPr lang="en-US" altLang="en-US" sz="1200" b="1" u="none"/>
          </a:p>
        </p:txBody>
      </p:sp>
      <p:sp>
        <p:nvSpPr>
          <p:cNvPr id="15667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667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2102237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017BC7E-3CB9-4209-8583-A0706723C682}" type="slidenum">
              <a:rPr lang="en-US"/>
              <a:pPr>
                <a:defRPr/>
              </a:pPr>
              <a:t>50</a:t>
            </a:fld>
            <a:endParaRPr lang="en-US"/>
          </a:p>
        </p:txBody>
      </p:sp>
      <p:sp>
        <p:nvSpPr>
          <p:cNvPr id="1587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4CE011E-095E-4A02-956F-32AE3E19DC58}" type="slidenum">
              <a:rPr lang="en-US" altLang="en-US" sz="1200" b="1" u="none"/>
              <a:pPr algn="r" defTabSz="949325"/>
              <a:t>50</a:t>
            </a:fld>
            <a:endParaRPr lang="en-US" altLang="en-US" sz="1200" b="1" u="none"/>
          </a:p>
        </p:txBody>
      </p:sp>
      <p:sp>
        <p:nvSpPr>
          <p:cNvPr id="15872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872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660314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5443D64-13AE-4210-AEBD-D3B6D9D0AE67}" type="slidenum">
              <a:rPr lang="en-US"/>
              <a:pPr>
                <a:defRPr/>
              </a:pPr>
              <a:t>51</a:t>
            </a:fld>
            <a:endParaRPr lang="en-US"/>
          </a:p>
        </p:txBody>
      </p:sp>
      <p:sp>
        <p:nvSpPr>
          <p:cNvPr id="160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58BAECDB-7E76-48A9-837B-82642340FFA6}" type="slidenum">
              <a:rPr lang="en-US" altLang="en-US" sz="1200" b="1" u="none"/>
              <a:pPr algn="r" defTabSz="949325"/>
              <a:t>51</a:t>
            </a:fld>
            <a:endParaRPr lang="en-US" altLang="en-US" sz="1200" b="1" u="none"/>
          </a:p>
        </p:txBody>
      </p:sp>
      <p:sp>
        <p:nvSpPr>
          <p:cNvPr id="16077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077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525931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E6423CC-8645-4EF1-8D8C-F2F01790B96E}" type="slidenum">
              <a:rPr lang="en-US"/>
              <a:pPr>
                <a:defRPr/>
              </a:pPr>
              <a:t>52</a:t>
            </a:fld>
            <a:endParaRPr lang="en-US"/>
          </a:p>
        </p:txBody>
      </p:sp>
      <p:sp>
        <p:nvSpPr>
          <p:cNvPr id="164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7905B82-D2E9-4494-8CD4-3A3C0F34A482}" type="slidenum">
              <a:rPr lang="en-US" altLang="en-US" sz="1200" b="1" u="none"/>
              <a:pPr algn="r" defTabSz="949325"/>
              <a:t>52</a:t>
            </a:fld>
            <a:endParaRPr lang="en-US" altLang="en-US" sz="1200" b="1" u="none"/>
          </a:p>
        </p:txBody>
      </p:sp>
      <p:sp>
        <p:nvSpPr>
          <p:cNvPr id="16486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486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51150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48350C4-0B3F-4A93-940B-F8C64780F4FF}" type="slidenum">
              <a:rPr lang="en-US"/>
              <a:pPr>
                <a:defRPr/>
              </a:pPr>
              <a:t>8</a:t>
            </a:fld>
            <a:endParaRPr lang="en-US"/>
          </a:p>
        </p:txBody>
      </p:sp>
      <p:sp>
        <p:nvSpPr>
          <p:cNvPr id="399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471026EE-7363-4289-AE34-26C49CAC479F}" type="slidenum">
              <a:rPr lang="en-US" altLang="en-US" sz="1200" b="1" u="none"/>
              <a:pPr algn="r" defTabSz="949325"/>
              <a:t>8</a:t>
            </a:fld>
            <a:endParaRPr lang="en-US" altLang="en-US" sz="1200" b="1" u="none"/>
          </a:p>
        </p:txBody>
      </p:sp>
      <p:sp>
        <p:nvSpPr>
          <p:cNvPr id="3993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3994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527991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7CE5495-AFE8-4E7B-ABDE-225A8FF64E47}" type="slidenum">
              <a:rPr lang="en-US"/>
              <a:pPr>
                <a:defRPr/>
              </a:pPr>
              <a:t>53</a:t>
            </a:fld>
            <a:endParaRPr lang="en-US"/>
          </a:p>
        </p:txBody>
      </p:sp>
      <p:sp>
        <p:nvSpPr>
          <p:cNvPr id="166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5CDDDA7-0688-4A37-9351-2F56F976B6CC}" type="slidenum">
              <a:rPr lang="en-US" altLang="en-US" sz="1200" b="1" u="none"/>
              <a:pPr algn="r" defTabSz="949325"/>
              <a:t>53</a:t>
            </a:fld>
            <a:endParaRPr lang="en-US" altLang="en-US" sz="1200" b="1" u="none"/>
          </a:p>
        </p:txBody>
      </p:sp>
      <p:sp>
        <p:nvSpPr>
          <p:cNvPr id="16691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691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681524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2A93DC0-5131-40A2-B284-874C9FD6DFD9}" type="slidenum">
              <a:rPr lang="en-US"/>
              <a:pPr>
                <a:defRPr/>
              </a:pPr>
              <a:t>54</a:t>
            </a:fld>
            <a:endParaRPr lang="en-US"/>
          </a:p>
        </p:txBody>
      </p:sp>
      <p:sp>
        <p:nvSpPr>
          <p:cNvPr id="17101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6C96D05-07DA-4160-9EAB-7077B8392318}" type="slidenum">
              <a:rPr lang="en-US" altLang="en-US" sz="1200" b="1" u="none"/>
              <a:pPr algn="r" defTabSz="949325"/>
              <a:t>54</a:t>
            </a:fld>
            <a:endParaRPr lang="en-US" altLang="en-US" sz="1200" b="1" u="none"/>
          </a:p>
        </p:txBody>
      </p:sp>
      <p:sp>
        <p:nvSpPr>
          <p:cNvPr id="17101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101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48719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38A2742-4A10-4569-9C08-D5260DE20301}" type="slidenum">
              <a:rPr lang="en-US"/>
              <a:pPr>
                <a:defRPr/>
              </a:pPr>
              <a:t>55</a:t>
            </a:fld>
            <a:endParaRPr lang="en-US"/>
          </a:p>
        </p:txBody>
      </p:sp>
      <p:sp>
        <p:nvSpPr>
          <p:cNvPr id="1730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E1921810-6C26-48A0-B6B2-BB85A21C1230}" type="slidenum">
              <a:rPr lang="en-US" altLang="en-US" sz="1200" b="1" u="none"/>
              <a:pPr algn="r" defTabSz="949325"/>
              <a:t>55</a:t>
            </a:fld>
            <a:endParaRPr lang="en-US" altLang="en-US" sz="1200" b="1" u="none"/>
          </a:p>
        </p:txBody>
      </p:sp>
      <p:sp>
        <p:nvSpPr>
          <p:cNvPr id="17305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306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4225328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4514BC0-B54F-41C5-9304-38FA1B007656}" type="slidenum">
              <a:rPr lang="en-US"/>
              <a:pPr>
                <a:defRPr/>
              </a:pPr>
              <a:t>56</a:t>
            </a:fld>
            <a:endParaRPr lang="en-US"/>
          </a:p>
        </p:txBody>
      </p:sp>
      <p:sp>
        <p:nvSpPr>
          <p:cNvPr id="1751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F8C3CBE7-FB5E-4751-9F13-42B38A92A0F0}" type="slidenum">
              <a:rPr lang="en-US" altLang="en-US" sz="1200" b="1" u="none"/>
              <a:pPr algn="r" defTabSz="949325"/>
              <a:t>56</a:t>
            </a:fld>
            <a:endParaRPr lang="en-US" altLang="en-US" sz="1200" b="1" u="none"/>
          </a:p>
        </p:txBody>
      </p:sp>
      <p:sp>
        <p:nvSpPr>
          <p:cNvPr id="17510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510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864174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57</a:t>
            </a:fld>
            <a:endParaRPr lang="en-US"/>
          </a:p>
        </p:txBody>
      </p:sp>
    </p:spTree>
    <p:extLst>
      <p:ext uri="{BB962C8B-B14F-4D97-AF65-F5344CB8AC3E}">
        <p14:creationId xmlns:p14="http://schemas.microsoft.com/office/powerpoint/2010/main" val="3442833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3971925" y="8831263"/>
            <a:ext cx="3038475" cy="465137"/>
          </a:xfrm>
          <a:prstGeom prst="rect">
            <a:avLst/>
          </a:prstGeom>
          <a:noFill/>
          <a:extLst/>
        </p:spPr>
        <p:txBody>
          <a:bodyPr lIns="95068" tIns="47534" rIns="95068" bIns="47534" anchor="b"/>
          <a:lstStyle/>
          <a:p>
            <a:pPr algn="r" defTabSz="949955">
              <a:defRPr/>
            </a:pPr>
            <a:fld id="{ADC5CB2F-6E58-45D0-9D2C-98DF393F3F52}" type="slidenum">
              <a:rPr lang="en-US" sz="1200" b="1" u="none">
                <a:cs typeface="+mn-cs"/>
              </a:rPr>
              <a:pPr algn="r" defTabSz="949955">
                <a:defRPr/>
              </a:pPr>
              <a:t>58</a:t>
            </a:fld>
            <a:endParaRPr lang="en-US" sz="1200" b="1" u="none" dirty="0">
              <a:cs typeface="+mn-cs"/>
            </a:endParaRPr>
          </a:p>
        </p:txBody>
      </p:sp>
      <p:sp>
        <p:nvSpPr>
          <p:cNvPr id="1781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0A7516DE-2FEA-43DC-9EE3-D9536195CDC7}" type="slidenum">
              <a:rPr lang="en-US" altLang="en-US" sz="1200" b="1" u="none"/>
              <a:pPr algn="r" defTabSz="949325"/>
              <a:t>58</a:t>
            </a:fld>
            <a:endParaRPr lang="en-US" altLang="en-US" sz="1200" b="1" u="none"/>
          </a:p>
        </p:txBody>
      </p:sp>
      <p:sp>
        <p:nvSpPr>
          <p:cNvPr id="17817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818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679628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BFA64261-0711-46C3-9ED9-FF726699F27F}" type="slidenum">
              <a:rPr lang="en-US" smtClean="0"/>
              <a:pPr>
                <a:defRPr/>
              </a:pPr>
              <a:t>59</a:t>
            </a:fld>
            <a:endParaRPr lang="en-US"/>
          </a:p>
        </p:txBody>
      </p:sp>
    </p:spTree>
    <p:extLst>
      <p:ext uri="{BB962C8B-B14F-4D97-AF65-F5344CB8AC3E}">
        <p14:creationId xmlns:p14="http://schemas.microsoft.com/office/powerpoint/2010/main" val="3467506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328DDD9-3CFB-46D5-8EA2-4BB197CE60F0}" type="slidenum">
              <a:rPr lang="en-US"/>
              <a:pPr>
                <a:defRPr/>
              </a:pPr>
              <a:t>60</a:t>
            </a:fld>
            <a:endParaRPr lang="en-US"/>
          </a:p>
        </p:txBody>
      </p:sp>
      <p:sp>
        <p:nvSpPr>
          <p:cNvPr id="1863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6DE0BC84-52B1-42A2-92B1-65511CD2563B}" type="slidenum">
              <a:rPr lang="en-US" altLang="en-US" sz="1200" b="1" u="none"/>
              <a:pPr algn="r" defTabSz="949325"/>
              <a:t>60</a:t>
            </a:fld>
            <a:endParaRPr lang="en-US" altLang="en-US" sz="1200" b="1" u="none"/>
          </a:p>
        </p:txBody>
      </p:sp>
      <p:sp>
        <p:nvSpPr>
          <p:cNvPr id="18637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8637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567131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61</a:t>
            </a:fld>
            <a:endParaRPr lang="en-US"/>
          </a:p>
        </p:txBody>
      </p:sp>
    </p:spTree>
    <p:extLst>
      <p:ext uri="{BB962C8B-B14F-4D97-AF65-F5344CB8AC3E}">
        <p14:creationId xmlns:p14="http://schemas.microsoft.com/office/powerpoint/2010/main" val="266981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p:spPr>
        <p:txBody>
          <a:bodyPr/>
          <a:lstStyle/>
          <a:p>
            <a:r>
              <a:rPr lang="en-US" altLang="en-US"/>
              <a:t>This shows the progression the scout will take to complete the project.</a:t>
            </a:r>
          </a:p>
        </p:txBody>
      </p:sp>
      <p:sp>
        <p:nvSpPr>
          <p:cNvPr id="4" name="Slide Number Placeholder 3"/>
          <p:cNvSpPr>
            <a:spLocks noGrp="1"/>
          </p:cNvSpPr>
          <p:nvPr>
            <p:ph type="sldNum" sz="quarter" idx="5"/>
          </p:nvPr>
        </p:nvSpPr>
        <p:spPr/>
        <p:txBody>
          <a:bodyPr/>
          <a:lstStyle/>
          <a:p>
            <a:pPr>
              <a:defRPr/>
            </a:pPr>
            <a:fld id="{34C0191E-4C4D-4A1A-A120-14AE018C8238}" type="slidenum">
              <a:rPr lang="en-US" smtClean="0"/>
              <a:pPr>
                <a:defRPr/>
              </a:pPr>
              <a:t>9</a:t>
            </a:fld>
            <a:endParaRPr lang="en-US"/>
          </a:p>
        </p:txBody>
      </p:sp>
    </p:spTree>
    <p:extLst>
      <p:ext uri="{BB962C8B-B14F-4D97-AF65-F5344CB8AC3E}">
        <p14:creationId xmlns:p14="http://schemas.microsoft.com/office/powerpoint/2010/main" val="223422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p:spPr>
        <p:txBody>
          <a:bodyPr/>
          <a:lstStyle/>
          <a:p>
            <a:r>
              <a:rPr lang="en-US" altLang="en-US" dirty="0"/>
              <a:t>“How to Use This Workbook” simplified and moved from page 5 to this page.  Parts of this section are also included in the “Eagle Scout Service Project Proposal” section under “Instructions for Completing Your Proposal”.  Hyperlinks added to this page that take a Scout to appropriate section.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A91C084D-16EA-4DFF-8C9B-2A25E3380FD7}" type="slidenum">
              <a:rPr lang="en-US" smtClean="0"/>
              <a:pPr>
                <a:defRPr/>
              </a:pPr>
              <a:t>10</a:t>
            </a:fld>
            <a:endParaRPr lang="en-US"/>
          </a:p>
        </p:txBody>
      </p:sp>
    </p:spTree>
    <p:extLst>
      <p:ext uri="{BB962C8B-B14F-4D97-AF65-F5344CB8AC3E}">
        <p14:creationId xmlns:p14="http://schemas.microsoft.com/office/powerpoint/2010/main" val="556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There is a new “Message From the Chief Scout Executive” and picture.</a:t>
            </a:r>
          </a:p>
          <a:p>
            <a:r>
              <a:rPr lang="en-US" dirty="0"/>
              <a:t>b.  “Scouts and Parents or Guardians” box updated.</a:t>
            </a:r>
          </a:p>
          <a:p>
            <a:r>
              <a:rPr lang="en-US" dirty="0"/>
              <a:t>c.  Other two boxes (“Only the Official Workbook May Be Used”, “Attention: Unit, District, and Council Reviewers”) moved to this page, from Contents page and updated.</a:t>
            </a:r>
          </a:p>
          <a:p>
            <a:r>
              <a:rPr lang="en-US" dirty="0"/>
              <a:t>d.  Section on “Completing This Workbook” removed and integrated into other areas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11</a:t>
            </a:fld>
            <a:endParaRPr lang="en-US"/>
          </a:p>
        </p:txBody>
      </p:sp>
    </p:spTree>
    <p:extLst>
      <p:ext uri="{BB962C8B-B14F-4D97-AF65-F5344CB8AC3E}">
        <p14:creationId xmlns:p14="http://schemas.microsoft.com/office/powerpoint/2010/main" val="6809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12</a:t>
            </a:fld>
            <a:endParaRPr lang="en-US"/>
          </a:p>
        </p:txBody>
      </p:sp>
    </p:spTree>
    <p:extLst>
      <p:ext uri="{BB962C8B-B14F-4D97-AF65-F5344CB8AC3E}">
        <p14:creationId xmlns:p14="http://schemas.microsoft.com/office/powerpoint/2010/main" val="413496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5"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18835" y="1371600"/>
            <a:ext cx="8035637" cy="464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914F96B5-40D0-4C1F-B4BB-63B7F3A86A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0039266F-0123-45FE-8108-62F6C47CBD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84EC68BE-FF0D-417A-9F43-E44074EA4C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8"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a:xfrm>
            <a:off x="791736" y="274638"/>
            <a:ext cx="764973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A12A2464-C56C-432A-9DFA-73E23050AF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4"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FDF82110-FCBB-497F-A344-2C84F77D08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3"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4"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F103C003-11A8-47AA-9B4F-A5A08C66F7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716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u="none">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u="none">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194550" y="6378575"/>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u="none">
                <a:solidFill>
                  <a:schemeClr val="tx1"/>
                </a:solidFill>
                <a:latin typeface="+mn-lt"/>
                <a:cs typeface="+mn-cs"/>
              </a:defRPr>
            </a:lvl1pPr>
          </a:lstStyle>
          <a:p>
            <a:pPr>
              <a:defRPr/>
            </a:pPr>
            <a:fld id="{F42F8692-8FE9-4019-BC36-CA19F68EBD21}" type="slidenum">
              <a:rPr lang="en-US"/>
              <a:pPr>
                <a:defRPr/>
              </a:pPr>
              <a:t>‹#›</a:t>
            </a:fld>
            <a:endParaRPr lang="en-US"/>
          </a:p>
        </p:txBody>
      </p:sp>
      <p:pic>
        <p:nvPicPr>
          <p:cNvPr id="1031" name="Picture 12" descr="Scouting"/>
          <p:cNvPicPr>
            <a:picLocks noChangeAspect="1" noChangeArrowheads="1"/>
          </p:cNvPicPr>
          <p:nvPr userDrawn="1"/>
        </p:nvPicPr>
        <p:blipFill>
          <a:blip r:embed="rId9" cstate="print">
            <a:clrChange>
              <a:clrFrom>
                <a:srgbClr val="FFFFFF"/>
              </a:clrFrom>
              <a:clrTo>
                <a:srgbClr val="FFFFFF">
                  <a:alpha val="0"/>
                </a:srgbClr>
              </a:clrTo>
            </a:clrChange>
            <a:lum bright="58000" contrast="-70000"/>
          </a:blip>
          <a:srcRect/>
          <a:stretch>
            <a:fillRect/>
          </a:stretch>
        </p:blipFill>
        <p:spPr bwMode="auto">
          <a:xfrm>
            <a:off x="0" y="5694363"/>
            <a:ext cx="9144000" cy="1163637"/>
          </a:xfrm>
          <a:prstGeom prst="rect">
            <a:avLst/>
          </a:prstGeom>
          <a:noFill/>
          <a:ln w="9525">
            <a:noFill/>
            <a:miter lim="800000"/>
            <a:headEnd/>
            <a:tailEnd/>
          </a:ln>
        </p:spPr>
      </p:pic>
      <p:grpSp>
        <p:nvGrpSpPr>
          <p:cNvPr id="1032" name="Group 85"/>
          <p:cNvGrpSpPr>
            <a:grpSpLocks/>
          </p:cNvGrpSpPr>
          <p:nvPr userDrawn="1"/>
        </p:nvGrpSpPr>
        <p:grpSpPr bwMode="auto">
          <a:xfrm>
            <a:off x="157163" y="6273800"/>
            <a:ext cx="536575" cy="539750"/>
            <a:chOff x="4039" y="1564"/>
            <a:chExt cx="686" cy="690"/>
          </a:xfrm>
        </p:grpSpPr>
        <p:sp>
          <p:nvSpPr>
            <p:cNvPr id="3" name="Oval 86"/>
            <p:cNvSpPr>
              <a:spLocks noChangeArrowheads="1"/>
            </p:cNvSpPr>
            <p:nvPr/>
          </p:nvSpPr>
          <p:spPr bwMode="auto">
            <a:xfrm>
              <a:off x="4069" y="1643"/>
              <a:ext cx="627" cy="611"/>
            </a:xfrm>
            <a:prstGeom prst="ellipse">
              <a:avLst/>
            </a:prstGeom>
            <a:solidFill>
              <a:schemeClr val="bg1"/>
            </a:solidFill>
            <a:ln>
              <a:noFill/>
            </a:ln>
            <a:extLst/>
          </p:spPr>
          <p:txBody>
            <a:bodyPr wrap="none" anchor="ctr"/>
            <a:lstStyle>
              <a:lvl1pPr eaLnBrk="0" hangingPunct="0">
                <a:defRPr sz="3200" u="sng">
                  <a:solidFill>
                    <a:srgbClr val="000078"/>
                  </a:solidFill>
                  <a:latin typeface="Verdana" pitchFamily="34" charset="0"/>
                  <a:cs typeface="Arial" charset="0"/>
                </a:defRPr>
              </a:lvl1pPr>
              <a:lvl2pPr marL="742950" indent="-285750" eaLnBrk="0" hangingPunct="0">
                <a:defRPr sz="3200" u="sng">
                  <a:solidFill>
                    <a:srgbClr val="000078"/>
                  </a:solidFill>
                  <a:latin typeface="Verdana" pitchFamily="34" charset="0"/>
                  <a:cs typeface="Arial" charset="0"/>
                </a:defRPr>
              </a:lvl2pPr>
              <a:lvl3pPr marL="1143000" indent="-228600" eaLnBrk="0" hangingPunct="0">
                <a:defRPr sz="3200" u="sng">
                  <a:solidFill>
                    <a:srgbClr val="000078"/>
                  </a:solidFill>
                  <a:latin typeface="Verdana" pitchFamily="34" charset="0"/>
                  <a:cs typeface="Arial" charset="0"/>
                </a:defRPr>
              </a:lvl3pPr>
              <a:lvl4pPr marL="1600200" indent="-228600" eaLnBrk="0" hangingPunct="0">
                <a:defRPr sz="3200" u="sng">
                  <a:solidFill>
                    <a:srgbClr val="000078"/>
                  </a:solidFill>
                  <a:latin typeface="Verdana" pitchFamily="34" charset="0"/>
                  <a:cs typeface="Arial" charset="0"/>
                </a:defRPr>
              </a:lvl4pPr>
              <a:lvl5pPr marL="2057400" indent="-228600" eaLnBrk="0" hangingPunct="0">
                <a:defRPr sz="3200" u="sng">
                  <a:solidFill>
                    <a:srgbClr val="000078"/>
                  </a:solidFill>
                  <a:latin typeface="Verdana" pitchFamily="34" charset="0"/>
                  <a:cs typeface="Arial" charset="0"/>
                </a:defRPr>
              </a:lvl5pPr>
              <a:lvl6pPr marL="2514600" indent="-228600" eaLnBrk="0" fontAlgn="base" hangingPunct="0">
                <a:spcBef>
                  <a:spcPct val="0"/>
                </a:spcBef>
                <a:spcAft>
                  <a:spcPct val="0"/>
                </a:spcAft>
                <a:defRPr sz="3200" u="sng">
                  <a:solidFill>
                    <a:srgbClr val="000078"/>
                  </a:solidFill>
                  <a:latin typeface="Verdana" pitchFamily="34" charset="0"/>
                  <a:cs typeface="Arial" charset="0"/>
                </a:defRPr>
              </a:lvl6pPr>
              <a:lvl7pPr marL="2971800" indent="-228600" eaLnBrk="0" fontAlgn="base" hangingPunct="0">
                <a:spcBef>
                  <a:spcPct val="0"/>
                </a:spcBef>
                <a:spcAft>
                  <a:spcPct val="0"/>
                </a:spcAft>
                <a:defRPr sz="3200" u="sng">
                  <a:solidFill>
                    <a:srgbClr val="000078"/>
                  </a:solidFill>
                  <a:latin typeface="Verdana" pitchFamily="34" charset="0"/>
                  <a:cs typeface="Arial" charset="0"/>
                </a:defRPr>
              </a:lvl7pPr>
              <a:lvl8pPr marL="3429000" indent="-228600" eaLnBrk="0" fontAlgn="base" hangingPunct="0">
                <a:spcBef>
                  <a:spcPct val="0"/>
                </a:spcBef>
                <a:spcAft>
                  <a:spcPct val="0"/>
                </a:spcAft>
                <a:defRPr sz="3200" u="sng">
                  <a:solidFill>
                    <a:srgbClr val="000078"/>
                  </a:solidFill>
                  <a:latin typeface="Verdana" pitchFamily="34" charset="0"/>
                  <a:cs typeface="Arial" charset="0"/>
                </a:defRPr>
              </a:lvl8pPr>
              <a:lvl9pPr marL="3886200" indent="-228600" eaLnBrk="0" fontAlgn="base" hangingPunct="0">
                <a:spcBef>
                  <a:spcPct val="0"/>
                </a:spcBef>
                <a:spcAft>
                  <a:spcPct val="0"/>
                </a:spcAft>
                <a:defRPr sz="3200" u="sng">
                  <a:solidFill>
                    <a:srgbClr val="000078"/>
                  </a:solidFill>
                  <a:latin typeface="Verdana" pitchFamily="34" charset="0"/>
                  <a:cs typeface="Arial" charset="0"/>
                </a:defRPr>
              </a:lvl9pPr>
            </a:lstStyle>
            <a:p>
              <a:pPr eaLnBrk="1" hangingPunct="1">
                <a:defRPr/>
              </a:pPr>
              <a:endParaRPr lang="en-US" altLang="en-US"/>
            </a:p>
          </p:txBody>
        </p:sp>
        <p:pic>
          <p:nvPicPr>
            <p:cNvPr id="1034" name="Picture 87" descr="NCAC logo image001"/>
            <p:cNvPicPr>
              <a:picLocks noChangeAspect="1" noChangeArrowheads="1"/>
            </p:cNvPicPr>
            <p:nvPr/>
          </p:nvPicPr>
          <p:blipFill>
            <a:blip r:embed="rId10" cstate="print">
              <a:clrChange>
                <a:clrFrom>
                  <a:srgbClr val="FDFDFD"/>
                </a:clrFrom>
                <a:clrTo>
                  <a:srgbClr val="FDFDFD">
                    <a:alpha val="0"/>
                  </a:srgbClr>
                </a:clrTo>
              </a:clrChange>
            </a:blip>
            <a:srcRect/>
            <a:stretch>
              <a:fillRect/>
            </a:stretch>
          </p:blipFill>
          <p:spPr bwMode="auto">
            <a:xfrm>
              <a:off x="4039" y="1564"/>
              <a:ext cx="686" cy="64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lvl1pPr algn="ctr" rtl="0" eaLnBrk="0" fontAlgn="base" hangingPunct="0">
        <a:spcBef>
          <a:spcPct val="0"/>
        </a:spcBef>
        <a:spcAft>
          <a:spcPct val="0"/>
        </a:spcAft>
        <a:defRPr sz="4000" b="1">
          <a:solidFill>
            <a:srgbClr val="000066"/>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457200" algn="ctr" rtl="0" fontAlgn="base">
        <a:spcBef>
          <a:spcPct val="0"/>
        </a:spcBef>
        <a:spcAft>
          <a:spcPct val="0"/>
        </a:spcAft>
        <a:defRPr sz="4000" b="1">
          <a:solidFill>
            <a:srgbClr val="000078"/>
          </a:solidFill>
          <a:latin typeface="Times New Roman" pitchFamily="18" charset="0"/>
        </a:defRPr>
      </a:lvl6pPr>
      <a:lvl7pPr marL="914400" algn="ctr" rtl="0" fontAlgn="base">
        <a:spcBef>
          <a:spcPct val="0"/>
        </a:spcBef>
        <a:spcAft>
          <a:spcPct val="0"/>
        </a:spcAft>
        <a:defRPr sz="4000" b="1">
          <a:solidFill>
            <a:srgbClr val="000078"/>
          </a:solidFill>
          <a:latin typeface="Times New Roman" pitchFamily="18" charset="0"/>
        </a:defRPr>
      </a:lvl7pPr>
      <a:lvl8pPr marL="1371600" algn="ctr" rtl="0" fontAlgn="base">
        <a:spcBef>
          <a:spcPct val="0"/>
        </a:spcBef>
        <a:spcAft>
          <a:spcPct val="0"/>
        </a:spcAft>
        <a:defRPr sz="4000" b="1">
          <a:solidFill>
            <a:srgbClr val="000078"/>
          </a:solidFill>
          <a:latin typeface="Times New Roman" pitchFamily="18" charset="0"/>
        </a:defRPr>
      </a:lvl8pPr>
      <a:lvl9pPr marL="1828800" algn="ctr" rtl="0" fontAlgn="base">
        <a:spcBef>
          <a:spcPct val="0"/>
        </a:spcBef>
        <a:spcAft>
          <a:spcPct val="0"/>
        </a:spcAft>
        <a:defRPr sz="4000" b="1">
          <a:solidFill>
            <a:srgbClr val="000078"/>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b="1">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b="1">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600" b="1">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600" b="1">
          <a:solidFill>
            <a:srgbClr val="000066"/>
          </a:solidFill>
          <a:latin typeface="Arial" pitchFamily="34" charset="0"/>
          <a:cs typeface="Arial" pitchFamily="34" charset="0"/>
        </a:defRPr>
      </a:lvl5pPr>
      <a:lvl6pPr marL="2514600" indent="-228600" algn="l" rtl="0" fontAlgn="base">
        <a:spcBef>
          <a:spcPct val="20000"/>
        </a:spcBef>
        <a:spcAft>
          <a:spcPct val="0"/>
        </a:spcAft>
        <a:buChar char="»"/>
        <a:defRPr b="1">
          <a:solidFill>
            <a:srgbClr val="3366FF"/>
          </a:solidFill>
          <a:latin typeface="+mn-lt"/>
        </a:defRPr>
      </a:lvl6pPr>
      <a:lvl7pPr marL="2971800" indent="-228600" algn="l" rtl="0" fontAlgn="base">
        <a:spcBef>
          <a:spcPct val="20000"/>
        </a:spcBef>
        <a:spcAft>
          <a:spcPct val="0"/>
        </a:spcAft>
        <a:buChar char="»"/>
        <a:defRPr b="1">
          <a:solidFill>
            <a:srgbClr val="3366FF"/>
          </a:solidFill>
          <a:latin typeface="+mn-lt"/>
        </a:defRPr>
      </a:lvl7pPr>
      <a:lvl8pPr marL="3429000" indent="-228600" algn="l" rtl="0" fontAlgn="base">
        <a:spcBef>
          <a:spcPct val="20000"/>
        </a:spcBef>
        <a:spcAft>
          <a:spcPct val="0"/>
        </a:spcAft>
        <a:buChar char="»"/>
        <a:defRPr b="1">
          <a:solidFill>
            <a:srgbClr val="3366FF"/>
          </a:solidFill>
          <a:latin typeface="+mn-lt"/>
        </a:defRPr>
      </a:lvl8pPr>
      <a:lvl9pPr marL="3886200" indent="-228600" algn="l" rtl="0" fontAlgn="base">
        <a:spcBef>
          <a:spcPct val="20000"/>
        </a:spcBef>
        <a:spcAft>
          <a:spcPct val="0"/>
        </a:spcAft>
        <a:buChar char="»"/>
        <a:defRPr b="1">
          <a:solidFill>
            <a:srgbClr val="33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1" descr="http://www.mccscouting.org/Portals/0/Images/Badges/Eagle_Scout_Badge.png"/>
          <p:cNvPicPr preferRelativeResize="0">
            <a:picLocks noChangeArrowheads="1"/>
          </p:cNvPicPr>
          <p:nvPr/>
        </p:nvPicPr>
        <p:blipFill>
          <a:blip r:embed="rId3" cstate="print"/>
          <a:srcRect/>
          <a:stretch>
            <a:fillRect/>
          </a:stretch>
        </p:blipFill>
        <p:spPr bwMode="auto">
          <a:xfrm>
            <a:off x="6950075" y="781050"/>
            <a:ext cx="1644650" cy="2103438"/>
          </a:xfrm>
          <a:prstGeom prst="rect">
            <a:avLst/>
          </a:prstGeom>
          <a:noFill/>
          <a:ln w="9525">
            <a:noFill/>
            <a:miter lim="800000"/>
            <a:headEnd/>
            <a:tailEnd/>
          </a:ln>
        </p:spPr>
      </p:pic>
      <p:pic>
        <p:nvPicPr>
          <p:cNvPr id="11266" name="Picture 68" descr="lifer"/>
          <p:cNvPicPr preferRelativeResize="0">
            <a:picLocks noChangeArrowheads="1"/>
          </p:cNvPicPr>
          <p:nvPr/>
        </p:nvPicPr>
        <p:blipFill>
          <a:blip r:embed="rId4" cstate="print"/>
          <a:srcRect/>
          <a:stretch>
            <a:fillRect/>
          </a:stretch>
        </p:blipFill>
        <p:spPr bwMode="auto">
          <a:xfrm>
            <a:off x="560388" y="787400"/>
            <a:ext cx="1646237" cy="2103438"/>
          </a:xfrm>
          <a:prstGeom prst="rect">
            <a:avLst/>
          </a:prstGeom>
          <a:noFill/>
          <a:ln w="9525">
            <a:noFill/>
            <a:miter lim="800000"/>
            <a:headEnd/>
            <a:tailEnd/>
          </a:ln>
        </p:spPr>
      </p:pic>
      <p:sp>
        <p:nvSpPr>
          <p:cNvPr id="11267" name="Rectangle 2"/>
          <p:cNvSpPr>
            <a:spLocks noGrp="1" noChangeArrowheads="1"/>
          </p:cNvSpPr>
          <p:nvPr>
            <p:ph type="ctrTitle"/>
          </p:nvPr>
        </p:nvSpPr>
        <p:spPr>
          <a:xfrm>
            <a:off x="685800" y="1691868"/>
            <a:ext cx="7772400" cy="1470025"/>
          </a:xfrm>
        </p:spPr>
        <p:txBody>
          <a:bodyPr/>
          <a:lstStyle/>
          <a:p>
            <a:r>
              <a:rPr lang="en-US" dirty="0">
                <a:latin typeface="Arial" charset="0"/>
                <a:cs typeface="Arial" charset="0"/>
              </a:rPr>
              <a:t>LIFE TO EAGLE</a:t>
            </a:r>
            <a:br>
              <a:rPr lang="en-US" dirty="0">
                <a:latin typeface="Arial" charset="0"/>
                <a:cs typeface="Arial" charset="0"/>
              </a:rPr>
            </a:br>
            <a:r>
              <a:rPr lang="en-US" dirty="0">
                <a:latin typeface="Arial" charset="0"/>
                <a:cs typeface="Arial" charset="0"/>
              </a:rPr>
              <a:t>SEMINAR for Scouts</a:t>
            </a:r>
            <a:br>
              <a:rPr lang="en-US" dirty="0">
                <a:latin typeface="Arial" charset="0"/>
                <a:cs typeface="Arial" charset="0"/>
              </a:rPr>
            </a:br>
            <a:r>
              <a:rPr lang="en-US" dirty="0">
                <a:latin typeface="Arial" charset="0"/>
                <a:cs typeface="Arial" charset="0"/>
              </a:rPr>
              <a:t>(2018 Version 1.1)</a:t>
            </a:r>
          </a:p>
        </p:txBody>
      </p:sp>
      <p:sp>
        <p:nvSpPr>
          <p:cNvPr id="11268" name="Subtitle 23"/>
          <p:cNvSpPr>
            <a:spLocks noGrp="1"/>
          </p:cNvSpPr>
          <p:nvPr>
            <p:ph type="subTitle" idx="1"/>
          </p:nvPr>
        </p:nvSpPr>
        <p:spPr/>
        <p:txBody>
          <a:bodyPr/>
          <a:lstStyle/>
          <a:p>
            <a:r>
              <a:rPr lang="en-US" dirty="0">
                <a:latin typeface="Arial" charset="0"/>
                <a:cs typeface="Arial" charset="0"/>
              </a:rPr>
              <a:t>National Capital Area Council</a:t>
            </a:r>
          </a:p>
          <a:p>
            <a:r>
              <a:rPr lang="en-US" dirty="0">
                <a:latin typeface="Arial" charset="0"/>
                <a:cs typeface="Arial" charset="0"/>
              </a:rPr>
              <a:t>Sully</a:t>
            </a:r>
            <a:r>
              <a:rPr lang="en-US" dirty="0">
                <a:solidFill>
                  <a:srgbClr val="FF0000"/>
                </a:solidFill>
                <a:latin typeface="Arial" charset="0"/>
                <a:cs typeface="Arial" charset="0"/>
              </a:rPr>
              <a:t> </a:t>
            </a:r>
            <a:r>
              <a:rPr lang="en-US" dirty="0">
                <a:latin typeface="Arial" charset="0"/>
                <a:cs typeface="Arial" charset="0"/>
              </a:rPr>
              <a:t>District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546" y="5124655"/>
            <a:ext cx="1535589" cy="155606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cstate="print"/>
          <a:srcRect/>
          <a:stretch>
            <a:fillRect/>
          </a:stretch>
        </p:blipFill>
        <p:spPr bwMode="auto">
          <a:xfrm>
            <a:off x="601663" y="1312863"/>
            <a:ext cx="3819525" cy="4943475"/>
          </a:xfrm>
          <a:prstGeom prst="rect">
            <a:avLst/>
          </a:prstGeom>
          <a:noFill/>
          <a:ln w="9525">
            <a:solidFill>
              <a:schemeClr val="accent2">
                <a:lumMod val="50000"/>
              </a:schemeClr>
            </a:solidFill>
            <a:miter lim="800000"/>
            <a:headEnd/>
            <a:tailEnd/>
          </a:ln>
        </p:spPr>
      </p:pic>
      <p:sp>
        <p:nvSpPr>
          <p:cNvPr id="45058" name="Title 12"/>
          <p:cNvSpPr>
            <a:spLocks noGrp="1"/>
          </p:cNvSpPr>
          <p:nvPr>
            <p:ph type="title"/>
          </p:nvPr>
        </p:nvSpPr>
        <p:spPr/>
        <p:txBody>
          <a:bodyPr/>
          <a:lstStyle/>
          <a:p>
            <a:r>
              <a:rPr lang="en-US">
                <a:latin typeface="Arial" charset="0"/>
                <a:cs typeface="Arial" charset="0"/>
              </a:rPr>
              <a:t>The Workbook</a:t>
            </a:r>
          </a:p>
        </p:txBody>
      </p:sp>
      <p:sp>
        <p:nvSpPr>
          <p:cNvPr id="45059" name="Slide Number Placeholder 3"/>
          <p:cNvSpPr>
            <a:spLocks noGrp="1"/>
          </p:cNvSpPr>
          <p:nvPr>
            <p:ph type="sldNum" sz="quarter" idx="10"/>
          </p:nvPr>
        </p:nvSpPr>
        <p:spPr>
          <a:noFill/>
          <a:ln>
            <a:miter lim="800000"/>
            <a:headEnd/>
            <a:tailEnd/>
          </a:ln>
        </p:spPr>
        <p:txBody>
          <a:bodyPr/>
          <a:lstStyle/>
          <a:p>
            <a:fld id="{88C188BC-942C-4A11-AE3F-D382A68ADB46}" type="slidenum">
              <a:rPr lang="en-US">
                <a:latin typeface="Arial" charset="0"/>
                <a:cs typeface="Arial" charset="0"/>
              </a:rPr>
              <a:pPr/>
              <a:t>10</a:t>
            </a:fld>
            <a:endParaRPr lang="en-US">
              <a:latin typeface="Arial" charset="0"/>
              <a:cs typeface="Arial" charset="0"/>
            </a:endParaRPr>
          </a:p>
        </p:txBody>
      </p:sp>
      <p:sp>
        <p:nvSpPr>
          <p:cNvPr id="45060" name="Text Box 10"/>
          <p:cNvSpPr txBox="1">
            <a:spLocks noChangeArrowheads="1"/>
          </p:cNvSpPr>
          <p:nvPr/>
        </p:nvSpPr>
        <p:spPr bwMode="auto">
          <a:xfrm>
            <a:off x="7286234" y="6391275"/>
            <a:ext cx="1274763" cy="466725"/>
          </a:xfrm>
          <a:prstGeom prst="rect">
            <a:avLst/>
          </a:prstGeom>
          <a:noFill/>
          <a:ln w="9525">
            <a:solidFill>
              <a:srgbClr val="0000FF"/>
            </a:solidFill>
            <a:miter lim="800000"/>
            <a:headEnd/>
            <a:tailEnd/>
          </a:ln>
        </p:spPr>
        <p:txBody>
          <a:bodyPr wrap="none">
            <a:spAutoFit/>
          </a:bodyPr>
          <a:lstStyle/>
          <a:p>
            <a:r>
              <a:rPr lang="en-US" altLang="en-US" sz="1200" b="1" u="none" dirty="0"/>
              <a:t>GTA §9.0.2.0</a:t>
            </a:r>
          </a:p>
          <a:p>
            <a:r>
              <a:rPr lang="en-US" altLang="en-US" sz="1200" b="1" u="none" dirty="0"/>
              <a:t>GTA §9.0.2.8</a:t>
            </a:r>
          </a:p>
        </p:txBody>
      </p:sp>
      <p:pic>
        <p:nvPicPr>
          <p:cNvPr id="45061" name="Picture 3"/>
          <p:cNvPicPr>
            <a:picLocks noChangeAspect="1"/>
          </p:cNvPicPr>
          <p:nvPr/>
        </p:nvPicPr>
        <p:blipFill>
          <a:blip r:embed="rId4" cstate="print"/>
          <a:srcRect/>
          <a:stretch>
            <a:fillRect/>
          </a:stretch>
        </p:blipFill>
        <p:spPr bwMode="auto">
          <a:xfrm>
            <a:off x="4752975" y="1312863"/>
            <a:ext cx="3819525" cy="4943475"/>
          </a:xfrm>
          <a:prstGeom prst="rect">
            <a:avLst/>
          </a:prstGeom>
          <a:noFill/>
          <a:ln w="9525">
            <a:solidFill>
              <a:schemeClr val="accent2">
                <a:lumMod val="50000"/>
              </a:schemeClr>
            </a:solidFill>
            <a:miter lim="800000"/>
            <a:headEnd/>
            <a:tailEnd/>
          </a:ln>
        </p:spPr>
      </p:pic>
      <p:sp>
        <p:nvSpPr>
          <p:cNvPr id="45062" name="Text Box 10"/>
          <p:cNvSpPr txBox="1">
            <a:spLocks noChangeArrowheads="1"/>
          </p:cNvSpPr>
          <p:nvPr/>
        </p:nvSpPr>
        <p:spPr bwMode="auto">
          <a:xfrm>
            <a:off x="3262313" y="1939925"/>
            <a:ext cx="2597150" cy="584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Fillable and expandable</a:t>
            </a:r>
          </a:p>
          <a:p>
            <a:pPr algn="ctr"/>
            <a:r>
              <a:rPr lang="en-US" altLang="en-US" sz="1600" b="1">
                <a:latin typeface="Arial" charset="0"/>
              </a:rPr>
              <a:t>PDF</a:t>
            </a:r>
          </a:p>
        </p:txBody>
      </p:sp>
      <p:sp>
        <p:nvSpPr>
          <p:cNvPr id="45063" name="Text Box 10"/>
          <p:cNvSpPr txBox="1">
            <a:spLocks noChangeArrowheads="1"/>
          </p:cNvSpPr>
          <p:nvPr/>
        </p:nvSpPr>
        <p:spPr bwMode="auto">
          <a:xfrm>
            <a:off x="3262313" y="2768600"/>
            <a:ext cx="2597150" cy="585788"/>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Must fill in all relevant information</a:t>
            </a:r>
          </a:p>
        </p:txBody>
      </p:sp>
      <p:sp>
        <p:nvSpPr>
          <p:cNvPr id="45064" name="Text Box 10"/>
          <p:cNvSpPr txBox="1">
            <a:spLocks noChangeArrowheads="1"/>
          </p:cNvSpPr>
          <p:nvPr/>
        </p:nvSpPr>
        <p:spPr bwMode="auto">
          <a:xfrm>
            <a:off x="3288507" y="3597275"/>
            <a:ext cx="2597150" cy="1748448"/>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Available online:</a:t>
            </a:r>
          </a:p>
          <a:p>
            <a:pPr algn="ctr"/>
            <a:r>
              <a:rPr lang="en-US" altLang="en-US" sz="1600" b="1" dirty="0">
                <a:latin typeface="Arial" charset="0"/>
              </a:rPr>
              <a:t>NCAC web page,</a:t>
            </a:r>
          </a:p>
          <a:p>
            <a:pPr algn="ctr"/>
            <a:r>
              <a:rPr lang="en-US" altLang="en-US" sz="1600" b="1" dirty="0">
                <a:latin typeface="Arial" charset="0"/>
              </a:rPr>
              <a:t>https://www.scouting.org/Home/BoyScouts/AdvancementandAwards/EagleWorkbookProcedures.aspx</a:t>
            </a:r>
          </a:p>
        </p:txBody>
      </p:sp>
      <p:sp>
        <p:nvSpPr>
          <p:cNvPr id="45065" name="Text Box 10"/>
          <p:cNvSpPr txBox="1">
            <a:spLocks noChangeArrowheads="1"/>
          </p:cNvSpPr>
          <p:nvPr/>
        </p:nvSpPr>
        <p:spPr bwMode="auto">
          <a:xfrm>
            <a:off x="3273425" y="5638800"/>
            <a:ext cx="2597150" cy="58578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Must read and use</a:t>
            </a:r>
            <a:br>
              <a:rPr lang="en-US" altLang="en-US" sz="1600" b="1" dirty="0">
                <a:latin typeface="Arial" charset="0"/>
              </a:rPr>
            </a:br>
            <a:r>
              <a:rPr lang="en-US" altLang="en-US" sz="1600" b="1" dirty="0">
                <a:latin typeface="Arial" charset="0"/>
              </a:rPr>
              <a:t>entire workbook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1"/>
          <p:cNvSpPr>
            <a:spLocks noChangeArrowheads="1"/>
          </p:cNvSpPr>
          <p:nvPr/>
        </p:nvSpPr>
        <p:spPr bwMode="auto">
          <a:xfrm>
            <a:off x="4838700" y="1328191"/>
            <a:ext cx="3814763" cy="101441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a:latin typeface="Arial" charset="0"/>
              </a:rPr>
              <a:t>Message to Scouts and Parents or Guardians</a:t>
            </a:r>
          </a:p>
        </p:txBody>
      </p:sp>
      <p:sp>
        <p:nvSpPr>
          <p:cNvPr id="52226" name="Rectangle 11"/>
          <p:cNvSpPr>
            <a:spLocks noChangeArrowheads="1"/>
          </p:cNvSpPr>
          <p:nvPr/>
        </p:nvSpPr>
        <p:spPr bwMode="auto">
          <a:xfrm>
            <a:off x="4818063" y="3149054"/>
            <a:ext cx="3813175" cy="14605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u="none">
                <a:latin typeface="Arial" charset="0"/>
              </a:rPr>
              <a:t>Establishes expectations for Scouts, parents (or guardians), and other adults</a:t>
            </a:r>
          </a:p>
        </p:txBody>
      </p:sp>
      <p:sp>
        <p:nvSpPr>
          <p:cNvPr id="52227" name="Title 6"/>
          <p:cNvSpPr>
            <a:spLocks noGrp="1"/>
          </p:cNvSpPr>
          <p:nvPr>
            <p:ph type="title"/>
          </p:nvPr>
        </p:nvSpPr>
        <p:spPr>
          <a:xfrm>
            <a:off x="914400" y="149658"/>
            <a:ext cx="7315200" cy="835025"/>
          </a:xfrm>
        </p:spPr>
        <p:txBody>
          <a:bodyPr/>
          <a:lstStyle/>
          <a:p>
            <a:r>
              <a:rPr lang="en-US" dirty="0">
                <a:latin typeface="Arial" charset="0"/>
                <a:cs typeface="Arial" charset="0"/>
              </a:rPr>
              <a:t>Expectations</a:t>
            </a:r>
          </a:p>
        </p:txBody>
      </p:sp>
      <p:sp>
        <p:nvSpPr>
          <p:cNvPr id="52228" name="Slide Number Placeholder 7"/>
          <p:cNvSpPr>
            <a:spLocks noGrp="1"/>
          </p:cNvSpPr>
          <p:nvPr>
            <p:ph type="sldNum" sz="quarter" idx="10"/>
          </p:nvPr>
        </p:nvSpPr>
        <p:spPr>
          <a:noFill/>
          <a:ln>
            <a:miter lim="800000"/>
            <a:headEnd/>
            <a:tailEnd/>
          </a:ln>
        </p:spPr>
        <p:txBody>
          <a:bodyPr/>
          <a:lstStyle/>
          <a:p>
            <a:fld id="{EDE0FC8A-25B8-4B60-89A4-1859E91313B6}" type="slidenum">
              <a:rPr lang="en-US">
                <a:latin typeface="Arial" charset="0"/>
                <a:cs typeface="Arial" charset="0"/>
              </a:rPr>
              <a:pPr/>
              <a:t>11</a:t>
            </a:fld>
            <a:endParaRPr lang="en-US">
              <a:latin typeface="Arial" charset="0"/>
              <a:cs typeface="Arial" charset="0"/>
            </a:endParaRPr>
          </a:p>
        </p:txBody>
      </p:sp>
      <p:pic>
        <p:nvPicPr>
          <p:cNvPr id="52229" name="Picture 1"/>
          <p:cNvPicPr>
            <a:picLocks noChangeAspect="1"/>
          </p:cNvPicPr>
          <p:nvPr/>
        </p:nvPicPr>
        <p:blipFill>
          <a:blip r:embed="rId3" cstate="print"/>
          <a:srcRect t="3232" b="3575"/>
          <a:stretch>
            <a:fillRect/>
          </a:stretch>
        </p:blipFill>
        <p:spPr bwMode="auto">
          <a:xfrm>
            <a:off x="742950" y="1328191"/>
            <a:ext cx="4013200" cy="4840288"/>
          </a:xfrm>
          <a:prstGeom prst="rect">
            <a:avLst/>
          </a:prstGeom>
          <a:noFill/>
          <a:ln w="9525">
            <a:solidFill>
              <a:schemeClr val="accent2">
                <a:lumMod val="50000"/>
              </a:schemeClr>
            </a:solidFill>
            <a:miter lim="800000"/>
            <a:headEnd/>
            <a:tailEnd/>
          </a:ln>
        </p:spPr>
      </p:pic>
      <p:sp>
        <p:nvSpPr>
          <p:cNvPr id="52233" name="Text Box 10"/>
          <p:cNvSpPr txBox="1">
            <a:spLocks noChangeArrowheads="1"/>
          </p:cNvSpPr>
          <p:nvPr/>
        </p:nvSpPr>
        <p:spPr bwMode="auto">
          <a:xfrm>
            <a:off x="5265738" y="5692196"/>
            <a:ext cx="2597150" cy="458787"/>
          </a:xfrm>
          <a:prstGeom prst="rect">
            <a:avLst/>
          </a:prstGeom>
          <a:noFill/>
          <a:ln w="9525">
            <a:solidFill>
              <a:srgbClr val="000066"/>
            </a:solidFill>
            <a:miter lim="800000"/>
            <a:headEnd/>
            <a:tailEnd/>
          </a:ln>
        </p:spPr>
        <p:txBody>
          <a:bodyPr lIns="92075" tIns="46038" rIns="92075" bIns="46038" anchor="ctr"/>
          <a:lstStyle/>
          <a:p>
            <a:pPr algn="ctr"/>
            <a:r>
              <a:rPr lang="en-US" altLang="en-US" sz="2400" b="1" u="none">
                <a:latin typeface="Arial" charset="0"/>
              </a:rPr>
              <a:t>Page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Arial" charset="0"/>
                <a:cs typeface="Arial" charset="0"/>
              </a:rPr>
              <a:t>Keeping Track of Time</a:t>
            </a:r>
          </a:p>
        </p:txBody>
      </p:sp>
      <p:sp>
        <p:nvSpPr>
          <p:cNvPr id="3" name="Content Placeholder 2"/>
          <p:cNvSpPr>
            <a:spLocks noGrp="1"/>
          </p:cNvSpPr>
          <p:nvPr>
            <p:ph idx="1"/>
          </p:nvPr>
        </p:nvSpPr>
        <p:spPr/>
        <p:txBody>
          <a:bodyPr>
            <a:normAutofit fontScale="62500" lnSpcReduction="20000"/>
          </a:bodyPr>
          <a:lstStyle/>
          <a:p>
            <a:pPr>
              <a:defRPr/>
            </a:pPr>
            <a:r>
              <a:rPr lang="en-US" dirty="0">
                <a:solidFill>
                  <a:srgbClr val="0000FF"/>
                </a:solidFill>
              </a:rPr>
              <a:t>From the time you begin looking for a project to completion, you should be keeping track of time</a:t>
            </a:r>
          </a:p>
          <a:p>
            <a:pPr>
              <a:defRPr/>
            </a:pPr>
            <a:r>
              <a:rPr lang="en-US" dirty="0"/>
              <a:t>A small pocket notebook, a spreadsheet on a laptop, a notepad on a </a:t>
            </a:r>
            <a:r>
              <a:rPr lang="en-US" dirty="0" err="1"/>
              <a:t>smartphone</a:t>
            </a:r>
            <a:r>
              <a:rPr lang="en-US" dirty="0"/>
              <a:t>, or a loose leaf page in the project workbook are all acceptable</a:t>
            </a:r>
          </a:p>
          <a:p>
            <a:pPr>
              <a:defRPr/>
            </a:pPr>
            <a:r>
              <a:rPr lang="en-US" dirty="0"/>
              <a:t>Each entry should include: person’s name, date, hours or fractions of hours, purpose</a:t>
            </a:r>
          </a:p>
          <a:p>
            <a:pPr lvl="1">
              <a:defRPr/>
            </a:pPr>
            <a:r>
              <a:rPr lang="en-US" dirty="0"/>
              <a:t>Accumulated data will be entered in the Project Report</a:t>
            </a:r>
          </a:p>
          <a:p>
            <a:pPr>
              <a:defRPr/>
            </a:pPr>
            <a:r>
              <a:rPr lang="en-US" dirty="0"/>
              <a:t>Time includes such things as research, making phone calls, participating in meetings, completing the Eagle Scout Service Project Workbook</a:t>
            </a:r>
          </a:p>
          <a:p>
            <a:pPr>
              <a:defRPr/>
            </a:pPr>
            <a:r>
              <a:rPr lang="en-US" dirty="0"/>
              <a:t>Record not only the time you spend on the project, but also the time others spend helping you on the project</a:t>
            </a:r>
          </a:p>
          <a:p>
            <a:pPr lvl="1">
              <a:defRPr/>
            </a:pPr>
            <a:r>
              <a:rPr lang="en-US" dirty="0"/>
              <a:t>Time spent meeting with an adult on the project</a:t>
            </a:r>
          </a:p>
          <a:p>
            <a:pPr lvl="1">
              <a:defRPr/>
            </a:pPr>
            <a:r>
              <a:rPr lang="en-US" dirty="0"/>
              <a:t>Time a parent spends driving you to and from a home improvement store</a:t>
            </a:r>
          </a:p>
          <a:p>
            <a:pPr lvl="1">
              <a:defRPr/>
            </a:pPr>
            <a:r>
              <a:rPr lang="en-US" dirty="0"/>
              <a:t>Time friends spend actually working on the project</a:t>
            </a:r>
          </a:p>
        </p:txBody>
      </p:sp>
      <p:sp>
        <p:nvSpPr>
          <p:cNvPr id="53251" name="Slide Number Placeholder 3"/>
          <p:cNvSpPr>
            <a:spLocks noGrp="1"/>
          </p:cNvSpPr>
          <p:nvPr>
            <p:ph type="sldNum" sz="quarter" idx="10"/>
          </p:nvPr>
        </p:nvSpPr>
        <p:spPr>
          <a:noFill/>
          <a:ln>
            <a:miter lim="800000"/>
            <a:headEnd/>
            <a:tailEnd/>
          </a:ln>
        </p:spPr>
        <p:txBody>
          <a:bodyPr/>
          <a:lstStyle/>
          <a:p>
            <a:fld id="{1ADAC0C2-D414-4911-9F2F-34F91A389A40}" type="slidenum">
              <a:rPr lang="en-US">
                <a:latin typeface="Arial" charset="0"/>
                <a:cs typeface="Arial" charset="0"/>
              </a:rPr>
              <a:pPr/>
              <a:t>12</a:t>
            </a:fld>
            <a:endParaRPr lang="en-US">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en-US">
                <a:latin typeface="Arial" charset="0"/>
                <a:cs typeface="Arial" charset="0"/>
              </a:rPr>
              <a:t>Photographs</a:t>
            </a:r>
          </a:p>
        </p:txBody>
      </p:sp>
      <p:sp>
        <p:nvSpPr>
          <p:cNvPr id="58372" name="Rectangle 3"/>
          <p:cNvSpPr>
            <a:spLocks noGrp="1" noChangeArrowheads="1"/>
          </p:cNvSpPr>
          <p:nvPr>
            <p:ph type="body" idx="1"/>
          </p:nvPr>
        </p:nvSpPr>
        <p:spPr/>
        <p:txBody>
          <a:bodyPr>
            <a:normAutofit fontScale="92500" lnSpcReduction="10000"/>
          </a:bodyPr>
          <a:lstStyle/>
          <a:p>
            <a:pPr>
              <a:defRPr/>
            </a:pPr>
            <a:r>
              <a:rPr lang="en-US" altLang="en-US" dirty="0">
                <a:solidFill>
                  <a:srgbClr val="0000FF"/>
                </a:solidFill>
              </a:rPr>
              <a:t>Project photos add an important perspective </a:t>
            </a:r>
            <a:r>
              <a:rPr lang="en-US" altLang="en-US" dirty="0"/>
              <a:t>to the workbook</a:t>
            </a:r>
          </a:p>
          <a:p>
            <a:pPr lvl="1">
              <a:defRPr/>
            </a:pPr>
            <a:r>
              <a:rPr lang="en-US" altLang="en-US" dirty="0"/>
              <a:t>However, they are optional!</a:t>
            </a:r>
          </a:p>
          <a:p>
            <a:pPr>
              <a:defRPr/>
            </a:pPr>
            <a:r>
              <a:rPr lang="en-US" altLang="en-US" dirty="0"/>
              <a:t>If the candidate elects to include photos, he is encouraged to include:</a:t>
            </a:r>
          </a:p>
          <a:p>
            <a:pPr lvl="1">
              <a:defRPr/>
            </a:pPr>
            <a:r>
              <a:rPr lang="en-US" altLang="en-US" dirty="0"/>
              <a:t>Before pictures</a:t>
            </a:r>
          </a:p>
          <a:p>
            <a:pPr lvl="1">
              <a:defRPr/>
            </a:pPr>
            <a:r>
              <a:rPr lang="en-US" altLang="en-US" dirty="0"/>
              <a:t>Pictures of project work</a:t>
            </a:r>
          </a:p>
          <a:p>
            <a:pPr lvl="1">
              <a:defRPr/>
            </a:pPr>
            <a:r>
              <a:rPr lang="en-US" altLang="en-US" dirty="0"/>
              <a:t>Completion pictures</a:t>
            </a:r>
          </a:p>
          <a:p>
            <a:pPr>
              <a:defRPr/>
            </a:pPr>
            <a:r>
              <a:rPr lang="en-US" altLang="en-US" dirty="0"/>
              <a:t>Captions are helpful to describe who or what are in the photos</a:t>
            </a:r>
          </a:p>
        </p:txBody>
      </p:sp>
      <p:sp>
        <p:nvSpPr>
          <p:cNvPr id="54275" name="Slide Number Placeholder 5"/>
          <p:cNvSpPr>
            <a:spLocks noGrp="1"/>
          </p:cNvSpPr>
          <p:nvPr>
            <p:ph type="sldNum" sz="quarter" idx="10"/>
          </p:nvPr>
        </p:nvSpPr>
        <p:spPr>
          <a:noFill/>
          <a:ln>
            <a:miter lim="800000"/>
            <a:headEnd/>
            <a:tailEnd/>
          </a:ln>
        </p:spPr>
        <p:txBody>
          <a:bodyPr/>
          <a:lstStyle/>
          <a:p>
            <a:fld id="{AD1EE69E-DD4E-460B-B47A-4794047D8225}" type="slidenum">
              <a:rPr lang="en-US">
                <a:latin typeface="Arial" charset="0"/>
                <a:cs typeface="Arial" charset="0"/>
              </a:rPr>
              <a:pPr/>
              <a:t>13</a:t>
            </a:fld>
            <a:endParaRPr lang="en-US">
              <a:latin typeface="Arial" charset="0"/>
              <a:cs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tLang="en-US">
                <a:latin typeface="Arial" charset="0"/>
                <a:cs typeface="Arial" charset="0"/>
              </a:rPr>
              <a:t>Selecting a Project</a:t>
            </a:r>
          </a:p>
        </p:txBody>
      </p:sp>
      <p:sp>
        <p:nvSpPr>
          <p:cNvPr id="27652" name="Rectangle 3"/>
          <p:cNvSpPr>
            <a:spLocks noGrp="1" noChangeArrowheads="1"/>
          </p:cNvSpPr>
          <p:nvPr>
            <p:ph type="body" idx="1"/>
          </p:nvPr>
        </p:nvSpPr>
        <p:spPr/>
        <p:txBody>
          <a:bodyPr>
            <a:normAutofit lnSpcReduction="10000"/>
          </a:bodyPr>
          <a:lstStyle/>
          <a:p>
            <a:pPr>
              <a:defRPr/>
            </a:pPr>
            <a:r>
              <a:rPr lang="en-US" altLang="en-US" dirty="0"/>
              <a:t>Responsibility of the Eagle Candidate</a:t>
            </a:r>
          </a:p>
          <a:p>
            <a:pPr lvl="1">
              <a:defRPr/>
            </a:pPr>
            <a:r>
              <a:rPr lang="en-US" altLang="en-US" dirty="0">
                <a:solidFill>
                  <a:srgbClr val="0000FF"/>
                </a:solidFill>
              </a:rPr>
              <a:t>Find a project</a:t>
            </a:r>
          </a:p>
          <a:p>
            <a:pPr lvl="2">
              <a:defRPr/>
            </a:pPr>
            <a:r>
              <a:rPr lang="en-US" altLang="en-US" dirty="0"/>
              <a:t>The project should be the Scout’s idea</a:t>
            </a:r>
          </a:p>
          <a:p>
            <a:pPr lvl="2">
              <a:defRPr/>
            </a:pPr>
            <a:r>
              <a:rPr lang="en-US" altLang="en-US" dirty="0"/>
              <a:t>Something he believes in, enjoys doing, and is potentially good at accomplishing</a:t>
            </a:r>
          </a:p>
          <a:p>
            <a:pPr lvl="2">
              <a:defRPr/>
            </a:pPr>
            <a:r>
              <a:rPr lang="en-US" altLang="en-US" dirty="0"/>
              <a:t>There is no limitation as long as it meets service and leadership requirements</a:t>
            </a:r>
          </a:p>
          <a:p>
            <a:pPr lvl="1">
              <a:defRPr/>
            </a:pPr>
            <a:r>
              <a:rPr lang="en-US" altLang="en-US" dirty="0">
                <a:solidFill>
                  <a:srgbClr val="0000FF"/>
                </a:solidFill>
              </a:rPr>
              <a:t>Work with the project Beneficiary</a:t>
            </a:r>
            <a:r>
              <a:rPr lang="en-US" altLang="en-US" dirty="0">
                <a:solidFill>
                  <a:srgbClr val="00CC00"/>
                </a:solidFill>
              </a:rPr>
              <a:t> </a:t>
            </a:r>
            <a:r>
              <a:rPr lang="en-US" altLang="en-US" dirty="0"/>
              <a:t>and the Beneficiary’s Representative</a:t>
            </a:r>
          </a:p>
          <a:p>
            <a:pPr lvl="2">
              <a:defRPr/>
            </a:pPr>
            <a:r>
              <a:rPr lang="en-US" altLang="en-US" dirty="0"/>
              <a:t>Share the information sheet for project beneficiaries</a:t>
            </a:r>
          </a:p>
          <a:p>
            <a:pPr lvl="2">
              <a:defRPr/>
            </a:pPr>
            <a:endParaRPr lang="en-US" altLang="en-US" dirty="0"/>
          </a:p>
        </p:txBody>
      </p:sp>
      <p:sp>
        <p:nvSpPr>
          <p:cNvPr id="56323" name="Slide Number Placeholder 5"/>
          <p:cNvSpPr>
            <a:spLocks noGrp="1"/>
          </p:cNvSpPr>
          <p:nvPr>
            <p:ph type="sldNum" sz="quarter" idx="10"/>
          </p:nvPr>
        </p:nvSpPr>
        <p:spPr>
          <a:noFill/>
          <a:ln>
            <a:miter lim="800000"/>
            <a:headEnd/>
            <a:tailEnd/>
          </a:ln>
        </p:spPr>
        <p:txBody>
          <a:bodyPr/>
          <a:lstStyle/>
          <a:p>
            <a:fld id="{12EFCD7A-58B1-413F-BAA9-BA1BFF9C8297}" type="slidenum">
              <a:rPr lang="en-US">
                <a:latin typeface="Arial" charset="0"/>
                <a:cs typeface="Arial" charset="0"/>
              </a:rPr>
              <a:pPr/>
              <a:t>14</a:t>
            </a:fld>
            <a:endParaRPr lang="en-US" dirty="0">
              <a:latin typeface="Arial" charset="0"/>
              <a:cs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Proposal</a:t>
            </a:r>
          </a:p>
        </p:txBody>
      </p:sp>
      <p:sp>
        <p:nvSpPr>
          <p:cNvPr id="62466" name="Text Placeholder 7"/>
          <p:cNvSpPr>
            <a:spLocks noGrp="1"/>
          </p:cNvSpPr>
          <p:nvPr>
            <p:ph type="body" idx="1"/>
          </p:nvPr>
        </p:nvSpPr>
        <p:spPr/>
        <p:txBody>
          <a:bodyPr/>
          <a:lstStyle/>
          <a:p>
            <a:endParaRPr lang="en-US">
              <a:latin typeface="Arial" charset="0"/>
              <a:cs typeface="Arial" charset="0"/>
            </a:endParaRPr>
          </a:p>
        </p:txBody>
      </p:sp>
      <p:sp>
        <p:nvSpPr>
          <p:cNvPr id="62467" name="Slide Number Placeholder 3"/>
          <p:cNvSpPr>
            <a:spLocks noGrp="1"/>
          </p:cNvSpPr>
          <p:nvPr>
            <p:ph type="sldNum" sz="quarter" idx="10"/>
          </p:nvPr>
        </p:nvSpPr>
        <p:spPr>
          <a:noFill/>
          <a:ln>
            <a:miter lim="800000"/>
            <a:headEnd/>
            <a:tailEnd/>
          </a:ln>
        </p:spPr>
        <p:txBody>
          <a:bodyPr/>
          <a:lstStyle/>
          <a:p>
            <a:fld id="{AF3007BD-EED2-437A-942E-266ED77259E1}" type="slidenum">
              <a:rPr lang="en-US">
                <a:latin typeface="Arial" charset="0"/>
                <a:cs typeface="Arial" charset="0"/>
              </a:rPr>
              <a:pPr/>
              <a:t>15</a:t>
            </a:fld>
            <a:endParaRPr lang="en-US">
              <a:latin typeface="Arial" charset="0"/>
              <a:cs typeface="Arial" charset="0"/>
            </a:endParaRPr>
          </a:p>
        </p:txBody>
      </p:sp>
      <p:pic>
        <p:nvPicPr>
          <p:cNvPr id="62468" name="Picture 1"/>
          <p:cNvPicPr>
            <a:picLocks noChangeAspect="1"/>
          </p:cNvPicPr>
          <p:nvPr/>
        </p:nvPicPr>
        <p:blipFill>
          <a:blip r:embed="rId3" cstate="print"/>
          <a:srcRect/>
          <a:stretch>
            <a:fillRect/>
          </a:stretch>
        </p:blipFill>
        <p:spPr bwMode="auto">
          <a:xfrm>
            <a:off x="5000625" y="136525"/>
            <a:ext cx="3217863" cy="4164013"/>
          </a:xfrm>
          <a:prstGeom prst="rect">
            <a:avLst/>
          </a:prstGeom>
          <a:noFill/>
          <a:ln w="9525">
            <a:solidFill>
              <a:schemeClr val="accent2">
                <a:lumMod val="50000"/>
              </a:schemeClr>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ChangeArrowheads="1"/>
          </p:cNvSpPr>
          <p:nvPr/>
        </p:nvSpPr>
        <p:spPr bwMode="auto">
          <a:xfrm>
            <a:off x="5346699" y="2839245"/>
            <a:ext cx="3217863" cy="63023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800" b="1" u="none" dirty="0">
                <a:solidFill>
                  <a:schemeClr val="tx1"/>
                </a:solidFill>
                <a:latin typeface="Arial" charset="0"/>
              </a:rPr>
              <a:t>Meets the Five Tests of an Acceptable </a:t>
            </a:r>
            <a:r>
              <a:rPr lang="en-US" sz="1800" b="1" u="none" dirty="0" err="1">
                <a:solidFill>
                  <a:schemeClr val="tx1"/>
                </a:solidFill>
                <a:latin typeface="Arial" charset="0"/>
              </a:rPr>
              <a:t>ESSP</a:t>
            </a:r>
            <a:endParaRPr lang="en-US" altLang="en-US" sz="1800" b="1" dirty="0">
              <a:solidFill>
                <a:schemeClr val="tx1"/>
              </a:solidFill>
              <a:latin typeface="Arial" charset="0"/>
            </a:endParaRPr>
          </a:p>
        </p:txBody>
      </p:sp>
      <p:sp>
        <p:nvSpPr>
          <p:cNvPr id="64514" name="Text Box 6"/>
          <p:cNvSpPr txBox="1">
            <a:spLocks noChangeArrowheads="1"/>
          </p:cNvSpPr>
          <p:nvPr/>
        </p:nvSpPr>
        <p:spPr bwMode="auto">
          <a:xfrm>
            <a:off x="5346700" y="1670050"/>
            <a:ext cx="3217863" cy="85407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dirty="0">
                <a:solidFill>
                  <a:schemeClr val="tx1"/>
                </a:solidFill>
                <a:latin typeface="Arial" charset="0"/>
              </a:rPr>
              <a:t>Must Read Carefully and Completely</a:t>
            </a:r>
          </a:p>
        </p:txBody>
      </p:sp>
      <p:sp>
        <p:nvSpPr>
          <p:cNvPr id="64515" name="Title 10"/>
          <p:cNvSpPr>
            <a:spLocks noGrp="1"/>
          </p:cNvSpPr>
          <p:nvPr>
            <p:ph type="title"/>
          </p:nvPr>
        </p:nvSpPr>
        <p:spPr/>
        <p:txBody>
          <a:bodyPr/>
          <a:lstStyle/>
          <a:p>
            <a:r>
              <a:rPr lang="en-US"/>
              <a:t>Proposal Page  A</a:t>
            </a:r>
            <a:endParaRPr lang="en-US" dirty="0"/>
          </a:p>
        </p:txBody>
      </p:sp>
      <p:sp>
        <p:nvSpPr>
          <p:cNvPr id="64516" name="Slide Number Placeholder 11"/>
          <p:cNvSpPr>
            <a:spLocks noGrp="1"/>
          </p:cNvSpPr>
          <p:nvPr>
            <p:ph type="sldNum" sz="quarter" idx="10"/>
          </p:nvPr>
        </p:nvSpPr>
        <p:spPr/>
        <p:txBody>
          <a:bodyPr/>
          <a:lstStyle/>
          <a:p>
            <a:fld id="{1B08F136-3C95-4D7C-8EC6-7A953ED347D1}" type="slidenum">
              <a:rPr lang="en-US" smtClean="0"/>
              <a:pPr/>
              <a:t>16</a:t>
            </a:fld>
            <a:endParaRPr lang="en-US"/>
          </a:p>
        </p:txBody>
      </p:sp>
      <p:pic>
        <p:nvPicPr>
          <p:cNvPr id="64518" name="Picture 2"/>
          <p:cNvPicPr>
            <a:picLocks noChangeAspect="1"/>
          </p:cNvPicPr>
          <p:nvPr/>
        </p:nvPicPr>
        <p:blipFill>
          <a:blip r:embed="rId3" cstate="print"/>
          <a:srcRect/>
          <a:stretch>
            <a:fillRect/>
          </a:stretch>
        </p:blipFill>
        <p:spPr bwMode="auto">
          <a:xfrm>
            <a:off x="958850" y="1657350"/>
            <a:ext cx="3827463" cy="4953000"/>
          </a:xfrm>
          <a:prstGeom prst="rect">
            <a:avLst/>
          </a:prstGeom>
          <a:noFill/>
          <a:ln w="9525">
            <a:solidFill>
              <a:schemeClr val="accent2">
                <a:lumMod val="50000"/>
              </a:schemeClr>
            </a:solidFill>
            <a:miter lim="800000"/>
            <a:headEnd/>
            <a:tailEnd/>
          </a:ln>
        </p:spPr>
      </p:pic>
      <p:sp>
        <p:nvSpPr>
          <p:cNvPr id="64519" name="TextBox 3"/>
          <p:cNvSpPr txBox="1">
            <a:spLocks noChangeArrowheads="1"/>
          </p:cNvSpPr>
          <p:nvPr/>
        </p:nvSpPr>
        <p:spPr bwMode="auto">
          <a:xfrm>
            <a:off x="368300" y="960438"/>
            <a:ext cx="8407400" cy="647700"/>
          </a:xfrm>
          <a:prstGeom prst="rect">
            <a:avLst/>
          </a:prstGeom>
          <a:noFill/>
          <a:ln w="9525">
            <a:noFill/>
            <a:miter lim="800000"/>
            <a:headEnd/>
            <a:tailEnd/>
          </a:ln>
        </p:spPr>
        <p:txBody>
          <a:bodyPr>
            <a:spAutoFit/>
          </a:bodyPr>
          <a:lstStyle/>
          <a:p>
            <a:r>
              <a:rPr lang="en-US" sz="3600" b="1" u="none" dirty="0">
                <a:latin typeface="Arial" charset="0"/>
              </a:rPr>
              <a:t>Instructions for Completing Proposal</a:t>
            </a:r>
          </a:p>
        </p:txBody>
      </p:sp>
      <p:sp>
        <p:nvSpPr>
          <p:cNvPr id="64520" name="Rectangle 6"/>
          <p:cNvSpPr>
            <a:spLocks noChangeArrowheads="1"/>
          </p:cNvSpPr>
          <p:nvPr/>
        </p:nvSpPr>
        <p:spPr bwMode="auto">
          <a:xfrm>
            <a:off x="5346700" y="4002088"/>
            <a:ext cx="3217863" cy="5969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dirty="0">
                <a:solidFill>
                  <a:schemeClr val="tx1"/>
                </a:solidFill>
                <a:latin typeface="Arial" charset="0"/>
              </a:rPr>
              <a:t>Work with Your Project Beneficiary</a:t>
            </a:r>
            <a:endParaRPr lang="en-US" altLang="en-US" sz="1600" b="1" dirty="0">
              <a:solidFill>
                <a:schemeClr val="tx1"/>
              </a:solidFill>
              <a:latin typeface="Arial" charset="0"/>
            </a:endParaRPr>
          </a:p>
        </p:txBody>
      </p:sp>
      <p:sp>
        <p:nvSpPr>
          <p:cNvPr id="64521" name="Rectangle 6"/>
          <p:cNvSpPr>
            <a:spLocks noChangeArrowheads="1"/>
          </p:cNvSpPr>
          <p:nvPr/>
        </p:nvSpPr>
        <p:spPr bwMode="auto">
          <a:xfrm>
            <a:off x="5346700" y="5113338"/>
            <a:ext cx="3217863" cy="33496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a:solidFill>
                  <a:schemeClr val="tx1"/>
                </a:solidFill>
                <a:latin typeface="Arial" charset="0"/>
              </a:rPr>
              <a:t>Next Step: Your Final Plan</a:t>
            </a:r>
            <a:endParaRPr lang="en-US" altLang="en-US" sz="1600" b="1">
              <a:solidFill>
                <a:schemeClr val="tx1"/>
              </a:solidFill>
              <a:latin typeface="Arial" charset="0"/>
            </a:endParaRPr>
          </a:p>
        </p:txBody>
      </p:sp>
      <p:sp>
        <p:nvSpPr>
          <p:cNvPr id="64522" name="Rectangle 6"/>
          <p:cNvSpPr>
            <a:spLocks noChangeArrowheads="1"/>
          </p:cNvSpPr>
          <p:nvPr/>
        </p:nvSpPr>
        <p:spPr bwMode="auto">
          <a:xfrm>
            <a:off x="5346700" y="5883275"/>
            <a:ext cx="3217863" cy="5715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a:latin typeface="Arial" charset="0"/>
              </a:rPr>
              <a:t>Beginning Work on Your Project</a:t>
            </a:r>
            <a:endParaRPr lang="en-US" altLang="en-US" sz="1600" b="1">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p:cNvPicPr>
          <p:nvPr/>
        </p:nvPicPr>
        <p:blipFill>
          <a:blip r:embed="rId3" cstate="print">
            <a:lum bright="-10000" contrast="20000"/>
          </a:blip>
          <a:srcRect l="3314" r="3680"/>
          <a:stretch>
            <a:fillRect/>
          </a:stretch>
        </p:blipFill>
        <p:spPr bwMode="auto">
          <a:xfrm>
            <a:off x="868363" y="1271588"/>
            <a:ext cx="3851275" cy="5359400"/>
          </a:xfrm>
          <a:prstGeom prst="rect">
            <a:avLst/>
          </a:prstGeom>
          <a:noFill/>
          <a:ln w="9525">
            <a:solidFill>
              <a:schemeClr val="accent2">
                <a:lumMod val="50000"/>
              </a:schemeClr>
            </a:solidFill>
            <a:miter lim="800000"/>
            <a:headEnd/>
            <a:tailEnd/>
          </a:ln>
        </p:spPr>
      </p:pic>
      <p:sp>
        <p:nvSpPr>
          <p:cNvPr id="66562" name="Rectangle 11"/>
          <p:cNvSpPr>
            <a:spLocks noChangeArrowheads="1"/>
          </p:cNvSpPr>
          <p:nvPr/>
        </p:nvSpPr>
        <p:spPr bwMode="auto">
          <a:xfrm>
            <a:off x="5541963" y="1271587"/>
            <a:ext cx="3107515" cy="5106987"/>
          </a:xfrm>
          <a:prstGeom prst="rect">
            <a:avLst/>
          </a:prstGeom>
          <a:solidFill>
            <a:schemeClr val="bg1"/>
          </a:solidFill>
          <a:ln w="9525">
            <a:solidFill>
              <a:srgbClr val="000066"/>
            </a:solidFill>
            <a:miter lim="800000"/>
            <a:headEnd/>
            <a:tailEnd/>
          </a:ln>
        </p:spPr>
        <p:txBody>
          <a:bodyPr lIns="92075" tIns="46038" rIns="92075" bIns="46038" anchor="ctr"/>
          <a:lstStyle/>
          <a:p>
            <a:pPr marL="166688" indent="-166688">
              <a:buFontTx/>
              <a:buChar char="•"/>
            </a:pPr>
            <a:r>
              <a:rPr lang="en-US" altLang="en-US" sz="2000" b="1" u="none" dirty="0">
                <a:solidFill>
                  <a:schemeClr val="tx1"/>
                </a:solidFill>
                <a:latin typeface="Arial" charset="0"/>
              </a:rPr>
              <a:t>Scout’s Name</a:t>
            </a:r>
          </a:p>
          <a:p>
            <a:pPr marL="166688" indent="-166688">
              <a:buFontTx/>
              <a:buChar char="•"/>
            </a:pPr>
            <a:r>
              <a:rPr lang="en-US" altLang="en-US" sz="2000" b="1" u="none" dirty="0">
                <a:solidFill>
                  <a:schemeClr val="tx1"/>
                </a:solidFill>
                <a:latin typeface="Arial" charset="0"/>
              </a:rPr>
              <a:t>Unit </a:t>
            </a:r>
          </a:p>
          <a:p>
            <a:pPr marL="166688" indent="-166688">
              <a:buFontTx/>
              <a:buChar char="•"/>
            </a:pPr>
            <a:r>
              <a:rPr lang="en-US" altLang="en-US" sz="2000" b="1" u="none" dirty="0">
                <a:solidFill>
                  <a:schemeClr val="tx1"/>
                </a:solidFill>
                <a:latin typeface="Arial" charset="0"/>
              </a:rPr>
              <a:t>Unit Leader</a:t>
            </a:r>
          </a:p>
          <a:p>
            <a:pPr marL="166688" indent="-166688">
              <a:buFontTx/>
              <a:buChar char="•"/>
            </a:pPr>
            <a:r>
              <a:rPr lang="en-US" altLang="en-US" sz="2000" b="1" u="none" dirty="0">
                <a:solidFill>
                  <a:schemeClr val="tx1"/>
                </a:solidFill>
                <a:latin typeface="Arial" charset="0"/>
              </a:rPr>
              <a:t>Committee Chair</a:t>
            </a:r>
          </a:p>
          <a:p>
            <a:pPr marL="166688" indent="-166688">
              <a:buFontTx/>
              <a:buChar char="•"/>
            </a:pPr>
            <a:r>
              <a:rPr lang="en-US" altLang="en-US" sz="2000" b="1" u="none" dirty="0">
                <a:solidFill>
                  <a:schemeClr val="tx1"/>
                </a:solidFill>
                <a:latin typeface="Arial" charset="0"/>
              </a:rPr>
              <a:t>Advancement Coordinator</a:t>
            </a:r>
          </a:p>
          <a:p>
            <a:pPr marL="166688" indent="-166688">
              <a:buFontTx/>
              <a:buChar char="•"/>
            </a:pPr>
            <a:r>
              <a:rPr lang="en-US" altLang="en-US" sz="2000" b="1" u="none" dirty="0">
                <a:solidFill>
                  <a:schemeClr val="tx1"/>
                </a:solidFill>
                <a:latin typeface="Arial" charset="0"/>
              </a:rPr>
              <a:t>Project Beneficiary</a:t>
            </a:r>
          </a:p>
          <a:p>
            <a:pPr marL="166688" indent="-166688">
              <a:buFontTx/>
              <a:buChar char="•"/>
            </a:pPr>
            <a:r>
              <a:rPr lang="en-US" altLang="en-US" sz="2000" b="1" u="none" dirty="0">
                <a:solidFill>
                  <a:schemeClr val="tx1"/>
                </a:solidFill>
                <a:latin typeface="Arial" charset="0"/>
              </a:rPr>
              <a:t>Project Beneficiary Representative</a:t>
            </a:r>
          </a:p>
          <a:p>
            <a:pPr marL="166688" indent="-166688">
              <a:buFontTx/>
              <a:buChar char="•"/>
            </a:pPr>
            <a:r>
              <a:rPr lang="en-US" altLang="en-US" sz="2000" b="1" u="none" dirty="0">
                <a:solidFill>
                  <a:schemeClr val="tx1"/>
                </a:solidFill>
                <a:latin typeface="Arial" charset="0"/>
              </a:rPr>
              <a:t>Council Service Center </a:t>
            </a:r>
          </a:p>
          <a:p>
            <a:pPr marL="166688" indent="-166688">
              <a:buFontTx/>
              <a:buChar char="•"/>
            </a:pPr>
            <a:r>
              <a:rPr lang="en-US" altLang="en-US" sz="2000" b="1" u="none" dirty="0">
                <a:solidFill>
                  <a:schemeClr val="tx1"/>
                </a:solidFill>
                <a:latin typeface="Arial" charset="0"/>
              </a:rPr>
              <a:t>District Approval Representative (this is the District Eagle Representative (DER))</a:t>
            </a:r>
          </a:p>
          <a:p>
            <a:pPr marL="166688" indent="-166688">
              <a:buFontTx/>
              <a:buChar char="•"/>
            </a:pPr>
            <a:r>
              <a:rPr lang="en-US" altLang="en-US" sz="2000" b="1" u="none" dirty="0">
                <a:solidFill>
                  <a:schemeClr val="tx1"/>
                </a:solidFill>
                <a:latin typeface="Arial" charset="0"/>
              </a:rPr>
              <a:t>Project Coach</a:t>
            </a:r>
          </a:p>
        </p:txBody>
      </p:sp>
      <p:sp>
        <p:nvSpPr>
          <p:cNvPr id="66563" name="Rectangle 6"/>
          <p:cNvSpPr>
            <a:spLocks noChangeArrowheads="1"/>
          </p:cNvSpPr>
          <p:nvPr/>
        </p:nvSpPr>
        <p:spPr bwMode="auto">
          <a:xfrm>
            <a:off x="1906588" y="4132263"/>
            <a:ext cx="1722437" cy="33655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Expandable</a:t>
            </a:r>
          </a:p>
        </p:txBody>
      </p:sp>
      <p:sp>
        <p:nvSpPr>
          <p:cNvPr id="66564" name="Text Box 6"/>
          <p:cNvSpPr txBox="1">
            <a:spLocks noChangeArrowheads="1"/>
          </p:cNvSpPr>
          <p:nvPr/>
        </p:nvSpPr>
        <p:spPr bwMode="auto">
          <a:xfrm>
            <a:off x="1527175" y="3140075"/>
            <a:ext cx="2647950" cy="63976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Should Be Completely Filled In</a:t>
            </a:r>
          </a:p>
        </p:txBody>
      </p:sp>
      <p:sp>
        <p:nvSpPr>
          <p:cNvPr id="66565" name="Title 10"/>
          <p:cNvSpPr>
            <a:spLocks noGrp="1"/>
          </p:cNvSpPr>
          <p:nvPr>
            <p:ph type="title"/>
          </p:nvPr>
        </p:nvSpPr>
        <p:spPr>
          <a:xfrm>
            <a:off x="914400" y="82550"/>
            <a:ext cx="7315200" cy="1143000"/>
          </a:xfrm>
        </p:spPr>
        <p:txBody>
          <a:bodyPr/>
          <a:lstStyle/>
          <a:p>
            <a:r>
              <a:rPr lang="en-US">
                <a:latin typeface="Arial" charset="0"/>
                <a:cs typeface="Arial" charset="0"/>
              </a:rPr>
              <a:t>Proposal Page  B</a:t>
            </a:r>
            <a:br>
              <a:rPr lang="en-US">
                <a:latin typeface="Arial" charset="0"/>
                <a:cs typeface="Arial" charset="0"/>
              </a:rPr>
            </a:br>
            <a:r>
              <a:rPr lang="en-US">
                <a:latin typeface="Arial" charset="0"/>
                <a:cs typeface="Arial" charset="0"/>
              </a:rPr>
              <a:t>Contact Information</a:t>
            </a:r>
          </a:p>
        </p:txBody>
      </p:sp>
      <p:sp>
        <p:nvSpPr>
          <p:cNvPr id="66566" name="Slide Number Placeholder 11"/>
          <p:cNvSpPr>
            <a:spLocks noGrp="1"/>
          </p:cNvSpPr>
          <p:nvPr>
            <p:ph type="sldNum" sz="quarter" idx="10"/>
          </p:nvPr>
        </p:nvSpPr>
        <p:spPr>
          <a:noFill/>
          <a:ln>
            <a:miter lim="800000"/>
            <a:headEnd/>
            <a:tailEnd/>
          </a:ln>
        </p:spPr>
        <p:txBody>
          <a:bodyPr/>
          <a:lstStyle/>
          <a:p>
            <a:fld id="{7F474471-9AFD-423C-BD6B-433609F1B9AA}" type="slidenum">
              <a:rPr lang="en-US">
                <a:latin typeface="Arial" charset="0"/>
                <a:cs typeface="Arial" charset="0"/>
              </a:rPr>
              <a:pPr/>
              <a:t>17</a:t>
            </a:fld>
            <a:endParaRPr lang="en-US">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3" cstate="print"/>
          <a:srcRect/>
          <a:stretch>
            <a:fillRect/>
          </a:stretch>
        </p:blipFill>
        <p:spPr bwMode="auto">
          <a:xfrm>
            <a:off x="958850" y="950913"/>
            <a:ext cx="4389438" cy="5680075"/>
          </a:xfrm>
          <a:prstGeom prst="rect">
            <a:avLst/>
          </a:prstGeom>
          <a:noFill/>
          <a:ln w="9525">
            <a:solidFill>
              <a:schemeClr val="accent2">
                <a:lumMod val="50000"/>
              </a:schemeClr>
            </a:solidFill>
            <a:miter lim="800000"/>
            <a:headEnd/>
            <a:tailEnd/>
          </a:ln>
        </p:spPr>
      </p:pic>
      <p:sp>
        <p:nvSpPr>
          <p:cNvPr id="74754" name="Rectangle 6"/>
          <p:cNvSpPr>
            <a:spLocks noChangeArrowheads="1"/>
          </p:cNvSpPr>
          <p:nvPr/>
        </p:nvSpPr>
        <p:spPr bwMode="auto">
          <a:xfrm>
            <a:off x="5219700" y="13620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Description &amp; Benefit</a:t>
            </a:r>
          </a:p>
        </p:txBody>
      </p:sp>
      <p:sp>
        <p:nvSpPr>
          <p:cNvPr id="74755" name="Rectangle 18"/>
          <p:cNvSpPr>
            <a:spLocks noChangeArrowheads="1"/>
          </p:cNvSpPr>
          <p:nvPr/>
        </p:nvSpPr>
        <p:spPr bwMode="auto">
          <a:xfrm>
            <a:off x="5219700" y="38433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Giving Leadership</a:t>
            </a:r>
          </a:p>
        </p:txBody>
      </p:sp>
      <p:sp>
        <p:nvSpPr>
          <p:cNvPr id="74756" name="Rectangle 18"/>
          <p:cNvSpPr>
            <a:spLocks noChangeArrowheads="1"/>
          </p:cNvSpPr>
          <p:nvPr/>
        </p:nvSpPr>
        <p:spPr bwMode="auto">
          <a:xfrm>
            <a:off x="5219700" y="48450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Materials</a:t>
            </a:r>
          </a:p>
        </p:txBody>
      </p:sp>
      <p:sp>
        <p:nvSpPr>
          <p:cNvPr id="74757" name="Title 11"/>
          <p:cNvSpPr>
            <a:spLocks noGrp="1"/>
          </p:cNvSpPr>
          <p:nvPr>
            <p:ph type="title"/>
          </p:nvPr>
        </p:nvSpPr>
        <p:spPr/>
        <p:txBody>
          <a:bodyPr/>
          <a:lstStyle/>
          <a:p>
            <a:r>
              <a:rPr lang="en-US">
                <a:latin typeface="Arial" charset="0"/>
                <a:cs typeface="Arial" charset="0"/>
              </a:rPr>
              <a:t>Proposal Page  C</a:t>
            </a:r>
          </a:p>
        </p:txBody>
      </p:sp>
      <p:sp>
        <p:nvSpPr>
          <p:cNvPr id="74758" name="Rectangle 6"/>
          <p:cNvSpPr>
            <a:spLocks noChangeArrowheads="1"/>
          </p:cNvSpPr>
          <p:nvPr/>
        </p:nvSpPr>
        <p:spPr bwMode="auto">
          <a:xfrm>
            <a:off x="5219700" y="23796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Pictures and Captions</a:t>
            </a:r>
          </a:p>
        </p:txBody>
      </p:sp>
      <p:sp>
        <p:nvSpPr>
          <p:cNvPr id="74759" name="Slide Number Placeholder 16"/>
          <p:cNvSpPr>
            <a:spLocks noGrp="1"/>
          </p:cNvSpPr>
          <p:nvPr>
            <p:ph type="sldNum" sz="quarter" idx="10"/>
          </p:nvPr>
        </p:nvSpPr>
        <p:spPr>
          <a:noFill/>
          <a:ln>
            <a:miter lim="800000"/>
            <a:headEnd/>
            <a:tailEnd/>
          </a:ln>
        </p:spPr>
        <p:txBody>
          <a:bodyPr/>
          <a:lstStyle/>
          <a:p>
            <a:fld id="{20A5FC6C-8FE9-4EB4-AD57-18B25D3AA1DC}" type="slidenum">
              <a:rPr lang="en-US">
                <a:latin typeface="Arial" charset="0"/>
                <a:cs typeface="Arial" charset="0"/>
              </a:rPr>
              <a:pPr/>
              <a:t>18</a:t>
            </a:fld>
            <a:endParaRPr lang="en-US">
              <a:latin typeface="Arial" charset="0"/>
              <a:cs typeface="Arial" charset="0"/>
            </a:endParaRPr>
          </a:p>
        </p:txBody>
      </p:sp>
      <p:sp>
        <p:nvSpPr>
          <p:cNvPr id="74761" name="Rectangle 18"/>
          <p:cNvSpPr>
            <a:spLocks noChangeArrowheads="1"/>
          </p:cNvSpPr>
          <p:nvPr/>
        </p:nvSpPr>
        <p:spPr bwMode="auto">
          <a:xfrm>
            <a:off x="5219700" y="58991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Supplies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0"/>
          <p:cNvSpPr>
            <a:spLocks noGrp="1"/>
          </p:cNvSpPr>
          <p:nvPr>
            <p:ph type="title"/>
          </p:nvPr>
        </p:nvSpPr>
        <p:spPr/>
        <p:txBody>
          <a:bodyPr/>
          <a:lstStyle/>
          <a:p>
            <a:r>
              <a:rPr lang="en-US">
                <a:latin typeface="Arial" charset="0"/>
                <a:cs typeface="Arial" charset="0"/>
              </a:rPr>
              <a:t>Proposal Page  D</a:t>
            </a:r>
          </a:p>
        </p:txBody>
      </p:sp>
      <p:sp>
        <p:nvSpPr>
          <p:cNvPr id="78850" name="Rectangle 6"/>
          <p:cNvSpPr>
            <a:spLocks noChangeArrowheads="1"/>
          </p:cNvSpPr>
          <p:nvPr/>
        </p:nvSpPr>
        <p:spPr bwMode="auto">
          <a:xfrm>
            <a:off x="5821363" y="11477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Tools</a:t>
            </a:r>
          </a:p>
        </p:txBody>
      </p:sp>
      <p:sp>
        <p:nvSpPr>
          <p:cNvPr id="78851" name="Rectangle 18"/>
          <p:cNvSpPr>
            <a:spLocks noChangeArrowheads="1"/>
          </p:cNvSpPr>
          <p:nvPr/>
        </p:nvSpPr>
        <p:spPr bwMode="auto">
          <a:xfrm>
            <a:off x="5821363" y="35639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Preliminary Cost Estimate</a:t>
            </a:r>
          </a:p>
        </p:txBody>
      </p:sp>
      <p:sp>
        <p:nvSpPr>
          <p:cNvPr id="78852" name="Rectangle 18"/>
          <p:cNvSpPr>
            <a:spLocks noChangeArrowheads="1"/>
          </p:cNvSpPr>
          <p:nvPr/>
        </p:nvSpPr>
        <p:spPr bwMode="auto">
          <a:xfrm>
            <a:off x="5821363" y="468788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Phases</a:t>
            </a:r>
          </a:p>
        </p:txBody>
      </p:sp>
      <p:sp>
        <p:nvSpPr>
          <p:cNvPr id="78853" name="Rectangle 6"/>
          <p:cNvSpPr>
            <a:spLocks noChangeArrowheads="1"/>
          </p:cNvSpPr>
          <p:nvPr/>
        </p:nvSpPr>
        <p:spPr bwMode="auto">
          <a:xfrm>
            <a:off x="5821363" y="28352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Permits &amp; Permissions</a:t>
            </a:r>
          </a:p>
        </p:txBody>
      </p:sp>
      <p:sp>
        <p:nvSpPr>
          <p:cNvPr id="78854" name="Slide Number Placeholder 14"/>
          <p:cNvSpPr>
            <a:spLocks noGrp="1"/>
          </p:cNvSpPr>
          <p:nvPr>
            <p:ph type="sldNum" sz="quarter" idx="10"/>
          </p:nvPr>
        </p:nvSpPr>
        <p:spPr>
          <a:noFill/>
          <a:ln>
            <a:miter lim="800000"/>
            <a:headEnd/>
            <a:tailEnd/>
          </a:ln>
        </p:spPr>
        <p:txBody>
          <a:bodyPr/>
          <a:lstStyle/>
          <a:p>
            <a:fld id="{1BD750FC-F6A4-4E0D-814A-78077E08D3D5}" type="slidenum">
              <a:rPr lang="en-US">
                <a:latin typeface="Arial" charset="0"/>
                <a:cs typeface="Arial" charset="0"/>
              </a:rPr>
              <a:pPr/>
              <a:t>19</a:t>
            </a:fld>
            <a:endParaRPr lang="en-US">
              <a:latin typeface="Arial" charset="0"/>
              <a:cs typeface="Arial" charset="0"/>
            </a:endParaRPr>
          </a:p>
        </p:txBody>
      </p:sp>
      <p:pic>
        <p:nvPicPr>
          <p:cNvPr id="78855" name="Picture 1"/>
          <p:cNvPicPr>
            <a:picLocks noChangeAspect="1"/>
          </p:cNvPicPr>
          <p:nvPr/>
        </p:nvPicPr>
        <p:blipFill>
          <a:blip r:embed="rId3" cstate="print"/>
          <a:srcRect/>
          <a:stretch>
            <a:fillRect/>
          </a:stretch>
        </p:blipFill>
        <p:spPr bwMode="auto">
          <a:xfrm>
            <a:off x="960438" y="952500"/>
            <a:ext cx="4387850" cy="5678488"/>
          </a:xfrm>
          <a:prstGeom prst="rect">
            <a:avLst/>
          </a:prstGeom>
          <a:noFill/>
          <a:ln w="9525">
            <a:solidFill>
              <a:srgbClr val="000066"/>
            </a:solidFill>
            <a:miter lim="800000"/>
            <a:headEnd/>
            <a:tailEnd/>
          </a:ln>
        </p:spPr>
      </p:pic>
      <p:sp>
        <p:nvSpPr>
          <p:cNvPr id="78856" name="Rectangle 6"/>
          <p:cNvSpPr>
            <a:spLocks noChangeArrowheads="1"/>
          </p:cNvSpPr>
          <p:nvPr/>
        </p:nvSpPr>
        <p:spPr bwMode="auto">
          <a:xfrm>
            <a:off x="5821363" y="2112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Other Needs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a:latin typeface="Arial" charset="0"/>
                <a:cs typeface="Arial" charset="0"/>
              </a:rPr>
              <a:t>Why Are We Here?</a:t>
            </a:r>
          </a:p>
        </p:txBody>
      </p:sp>
      <p:sp>
        <p:nvSpPr>
          <p:cNvPr id="5124" name="Rectangle 3"/>
          <p:cNvSpPr>
            <a:spLocks noGrp="1" noChangeArrowheads="1"/>
          </p:cNvSpPr>
          <p:nvPr>
            <p:ph type="body" idx="1"/>
          </p:nvPr>
        </p:nvSpPr>
        <p:spPr/>
        <p:txBody>
          <a:bodyPr>
            <a:normAutofit/>
          </a:bodyPr>
          <a:lstStyle/>
          <a:p>
            <a:pPr>
              <a:defRPr/>
            </a:pPr>
            <a:r>
              <a:rPr lang="en-US" altLang="en-US" dirty="0"/>
              <a:t>Learn about the Life to Eagle process</a:t>
            </a:r>
          </a:p>
          <a:p>
            <a:pPr lvl="1">
              <a:defRPr/>
            </a:pPr>
            <a:r>
              <a:rPr lang="en-US" altLang="en-US" dirty="0"/>
              <a:t>Service Project, Eagle Scout Rank Application (ESRA), and Board of Review</a:t>
            </a:r>
          </a:p>
          <a:p>
            <a:pPr lvl="1">
              <a:defRPr/>
            </a:pPr>
            <a:r>
              <a:rPr lang="en-US" altLang="en-US" dirty="0"/>
              <a:t>District Advancement Chair and Eagle Representative’s (DER) responsibilities</a:t>
            </a:r>
          </a:p>
          <a:p>
            <a:pPr>
              <a:defRPr/>
            </a:pPr>
            <a:r>
              <a:rPr lang="en-US" altLang="en-US" dirty="0"/>
              <a:t>Help Eagle Scout Candidates succeed</a:t>
            </a:r>
          </a:p>
          <a:p>
            <a:pPr>
              <a:defRPr/>
            </a:pPr>
            <a:r>
              <a:rPr lang="en-US" altLang="en-US" dirty="0"/>
              <a:t>Maintain the high quality of our District’s Eagle Advancement Program</a:t>
            </a:r>
          </a:p>
        </p:txBody>
      </p:sp>
      <p:sp>
        <p:nvSpPr>
          <p:cNvPr id="15363" name="Slide Number Placeholder 5"/>
          <p:cNvSpPr>
            <a:spLocks noGrp="1"/>
          </p:cNvSpPr>
          <p:nvPr>
            <p:ph type="sldNum" sz="quarter" idx="10"/>
          </p:nvPr>
        </p:nvSpPr>
        <p:spPr>
          <a:noFill/>
          <a:ln>
            <a:miter lim="800000"/>
            <a:headEnd/>
            <a:tailEnd/>
          </a:ln>
        </p:spPr>
        <p:txBody>
          <a:bodyPr/>
          <a:lstStyle/>
          <a:p>
            <a:fld id="{088D0E49-1EDA-433A-9B72-9193374BC03E}" type="slidenum">
              <a:rPr lang="en-US">
                <a:latin typeface="Arial" charset="0"/>
                <a:cs typeface="Arial" charset="0"/>
              </a:rPr>
              <a:pPr/>
              <a:t>2</a:t>
            </a:fld>
            <a:endParaRPr lang="en-US">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1"/>
          <p:cNvSpPr>
            <a:spLocks noGrp="1"/>
          </p:cNvSpPr>
          <p:nvPr>
            <p:ph type="title"/>
          </p:nvPr>
        </p:nvSpPr>
        <p:spPr/>
        <p:txBody>
          <a:bodyPr/>
          <a:lstStyle/>
          <a:p>
            <a:r>
              <a:rPr lang="en-US">
                <a:latin typeface="Arial" charset="0"/>
                <a:cs typeface="Arial" charset="0"/>
              </a:rPr>
              <a:t>Proposal Page  E</a:t>
            </a:r>
          </a:p>
        </p:txBody>
      </p:sp>
      <p:sp>
        <p:nvSpPr>
          <p:cNvPr id="82946" name="Rectangle 6"/>
          <p:cNvSpPr>
            <a:spLocks noChangeArrowheads="1"/>
          </p:cNvSpPr>
          <p:nvPr/>
        </p:nvSpPr>
        <p:spPr bwMode="auto">
          <a:xfrm>
            <a:off x="5821363" y="199072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Safety Issues</a:t>
            </a:r>
          </a:p>
        </p:txBody>
      </p:sp>
      <p:sp>
        <p:nvSpPr>
          <p:cNvPr id="82947" name="Rectangle 18"/>
          <p:cNvSpPr>
            <a:spLocks noChangeArrowheads="1"/>
          </p:cNvSpPr>
          <p:nvPr/>
        </p:nvSpPr>
        <p:spPr bwMode="auto">
          <a:xfrm>
            <a:off x="5821363" y="3384479"/>
            <a:ext cx="2743200" cy="48772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Candidate’s Promise</a:t>
            </a:r>
            <a:endParaRPr lang="en-US" altLang="en-US" sz="1600" b="1" u="none" dirty="0">
              <a:latin typeface="Arial" charset="0"/>
            </a:endParaRPr>
          </a:p>
        </p:txBody>
      </p:sp>
      <p:sp>
        <p:nvSpPr>
          <p:cNvPr id="82948" name="Rectangle 18"/>
          <p:cNvSpPr>
            <a:spLocks noChangeArrowheads="1"/>
          </p:cNvSpPr>
          <p:nvPr/>
        </p:nvSpPr>
        <p:spPr bwMode="auto">
          <a:xfrm>
            <a:off x="5821363" y="4674622"/>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Approval Signatures</a:t>
            </a:r>
            <a:endParaRPr lang="en-US" altLang="en-US" sz="1600" b="1" u="none" dirty="0">
              <a:latin typeface="Arial" charset="0"/>
            </a:endParaRPr>
          </a:p>
        </p:txBody>
      </p:sp>
      <p:sp>
        <p:nvSpPr>
          <p:cNvPr id="82949" name="Rectangle 6"/>
          <p:cNvSpPr>
            <a:spLocks noChangeArrowheads="1"/>
          </p:cNvSpPr>
          <p:nvPr/>
        </p:nvSpPr>
        <p:spPr bwMode="auto">
          <a:xfrm>
            <a:off x="5821363" y="26955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Final Planning</a:t>
            </a:r>
          </a:p>
        </p:txBody>
      </p:sp>
      <p:sp>
        <p:nvSpPr>
          <p:cNvPr id="82950" name="Rectangle 6"/>
          <p:cNvSpPr>
            <a:spLocks noChangeArrowheads="1"/>
          </p:cNvSpPr>
          <p:nvPr/>
        </p:nvSpPr>
        <p:spPr bwMode="auto">
          <a:xfrm>
            <a:off x="5821363" y="12636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Logistics</a:t>
            </a:r>
          </a:p>
        </p:txBody>
      </p:sp>
      <p:sp>
        <p:nvSpPr>
          <p:cNvPr id="82951" name="Slide Number Placeholder 14"/>
          <p:cNvSpPr>
            <a:spLocks noGrp="1"/>
          </p:cNvSpPr>
          <p:nvPr>
            <p:ph type="sldNum" sz="quarter" idx="10"/>
          </p:nvPr>
        </p:nvSpPr>
        <p:spPr>
          <a:noFill/>
          <a:ln>
            <a:miter lim="800000"/>
            <a:headEnd/>
            <a:tailEnd/>
          </a:ln>
        </p:spPr>
        <p:txBody>
          <a:bodyPr/>
          <a:lstStyle/>
          <a:p>
            <a:fld id="{68ED13C0-3527-4C26-9809-B0FC833F43FE}" type="slidenum">
              <a:rPr lang="en-US">
                <a:latin typeface="Arial" charset="0"/>
                <a:cs typeface="Arial" charset="0"/>
              </a:rPr>
              <a:pPr/>
              <a:t>20</a:t>
            </a:fld>
            <a:endParaRPr lang="en-US">
              <a:latin typeface="Arial" charset="0"/>
              <a:cs typeface="Arial" charset="0"/>
            </a:endParaRPr>
          </a:p>
        </p:txBody>
      </p:sp>
      <p:pic>
        <p:nvPicPr>
          <p:cNvPr id="82952" name="Picture 1"/>
          <p:cNvPicPr>
            <a:picLocks noChangeAspect="1"/>
          </p:cNvPicPr>
          <p:nvPr/>
        </p:nvPicPr>
        <p:blipFill>
          <a:blip r:embed="rId3" cstate="print"/>
          <a:srcRect/>
          <a:stretch>
            <a:fillRect/>
          </a:stretch>
        </p:blipFill>
        <p:spPr bwMode="auto">
          <a:xfrm>
            <a:off x="958850" y="952500"/>
            <a:ext cx="4268788" cy="5522913"/>
          </a:xfrm>
          <a:prstGeom prst="rect">
            <a:avLst/>
          </a:prstGeom>
          <a:noFill/>
          <a:ln w="9525">
            <a:solidFill>
              <a:srgbClr val="000066"/>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4"/>
          <p:cNvSpPr txBox="1">
            <a:spLocks noChangeArrowheads="1"/>
          </p:cNvSpPr>
          <p:nvPr/>
        </p:nvSpPr>
        <p:spPr bwMode="auto">
          <a:xfrm>
            <a:off x="1585913" y="1646238"/>
            <a:ext cx="6011862" cy="374650"/>
          </a:xfrm>
          <a:prstGeom prst="rect">
            <a:avLst/>
          </a:prstGeom>
          <a:solidFill>
            <a:schemeClr val="bg1"/>
          </a:solidFill>
          <a:ln w="9525">
            <a:solidFill>
              <a:schemeClr val="tx1"/>
            </a:solidFill>
            <a:miter lim="800000"/>
            <a:headEnd/>
            <a:tailEnd/>
          </a:ln>
        </p:spPr>
        <p:txBody>
          <a:bodyPr>
            <a:spAutoFit/>
          </a:bodyPr>
          <a:lstStyle/>
          <a:p>
            <a:pPr algn="ctr"/>
            <a:r>
              <a:rPr lang="en-US" altLang="en-US" sz="1800" b="1" u="none">
                <a:solidFill>
                  <a:schemeClr val="tx1"/>
                </a:solidFill>
              </a:rPr>
              <a:t>(Signed before approvals below are granted)</a:t>
            </a:r>
          </a:p>
        </p:txBody>
      </p:sp>
      <p:sp>
        <p:nvSpPr>
          <p:cNvPr id="87042" name="Title 5"/>
          <p:cNvSpPr>
            <a:spLocks noGrp="1"/>
          </p:cNvSpPr>
          <p:nvPr>
            <p:ph type="title"/>
          </p:nvPr>
        </p:nvSpPr>
        <p:spPr>
          <a:xfrm>
            <a:off x="723900" y="952500"/>
            <a:ext cx="7315200" cy="595313"/>
          </a:xfrm>
        </p:spPr>
        <p:txBody>
          <a:bodyPr/>
          <a:lstStyle/>
          <a:p>
            <a:r>
              <a:rPr lang="en-US">
                <a:latin typeface="Arial" charset="0"/>
                <a:cs typeface="Arial" charset="0"/>
              </a:rPr>
              <a:t>Candidate’s Promise</a:t>
            </a:r>
          </a:p>
        </p:txBody>
      </p:sp>
      <p:sp>
        <p:nvSpPr>
          <p:cNvPr id="87043" name="Slide Number Placeholder 6"/>
          <p:cNvSpPr>
            <a:spLocks noGrp="1"/>
          </p:cNvSpPr>
          <p:nvPr>
            <p:ph type="sldNum" sz="quarter" idx="10"/>
          </p:nvPr>
        </p:nvSpPr>
        <p:spPr>
          <a:noFill/>
          <a:ln>
            <a:miter lim="800000"/>
            <a:headEnd/>
            <a:tailEnd/>
          </a:ln>
        </p:spPr>
        <p:txBody>
          <a:bodyPr/>
          <a:lstStyle/>
          <a:p>
            <a:fld id="{2656F6B1-5E49-43CC-88A1-049CF9DB1049}" type="slidenum">
              <a:rPr lang="en-US">
                <a:latin typeface="Arial" charset="0"/>
                <a:cs typeface="Arial" charset="0"/>
              </a:rPr>
              <a:pPr/>
              <a:t>21</a:t>
            </a:fld>
            <a:endParaRPr lang="en-US">
              <a:latin typeface="Arial" charset="0"/>
              <a:cs typeface="Arial" charset="0"/>
            </a:endParaRPr>
          </a:p>
        </p:txBody>
      </p:sp>
      <p:sp>
        <p:nvSpPr>
          <p:cNvPr id="87044" name="TextBox 1"/>
          <p:cNvSpPr txBox="1">
            <a:spLocks noChangeArrowheads="1"/>
          </p:cNvSpPr>
          <p:nvPr/>
        </p:nvSpPr>
        <p:spPr bwMode="auto">
          <a:xfrm>
            <a:off x="601663" y="4300538"/>
            <a:ext cx="8039100" cy="1938337"/>
          </a:xfrm>
          <a:prstGeom prst="rect">
            <a:avLst/>
          </a:prstGeom>
          <a:solidFill>
            <a:schemeClr val="bg1"/>
          </a:solidFill>
          <a:ln w="9525">
            <a:solidFill>
              <a:srgbClr val="000066"/>
            </a:solidFill>
            <a:miter lim="800000"/>
            <a:headEnd/>
            <a:tailEnd/>
          </a:ln>
        </p:spPr>
        <p:txBody>
          <a:bodyPr>
            <a:spAutoFit/>
          </a:bodyPr>
          <a:lstStyle/>
          <a:p>
            <a:r>
              <a:rPr lang="en-US" sz="2000" b="1" u="none" dirty="0"/>
              <a:t>“</a:t>
            </a:r>
            <a:r>
              <a:rPr lang="en-US" sz="2000" b="1" u="none" dirty="0">
                <a:solidFill>
                  <a:schemeClr val="tx1"/>
                </a:solidFill>
              </a:rPr>
              <a:t>On my honor as a Scout, </a:t>
            </a:r>
            <a:r>
              <a:rPr lang="en-US" sz="2000" b="1" u="none" dirty="0">
                <a:solidFill>
                  <a:srgbClr val="0000FF"/>
                </a:solidFill>
              </a:rPr>
              <a:t>I have read this entire workbook</a:t>
            </a:r>
            <a:r>
              <a:rPr lang="en-US" sz="2000" b="1" u="none" dirty="0"/>
              <a:t>, </a:t>
            </a:r>
            <a:r>
              <a:rPr lang="en-US" sz="2000" b="1" u="none" dirty="0">
                <a:solidFill>
                  <a:schemeClr val="tx1"/>
                </a:solidFill>
              </a:rPr>
              <a:t>including the "Message to Scouts and Parents or Guardians" on page 5. I promise to be the leader of this project, and to do my best to carry it out for the maximum benefit to the religious institution, school, or community I have chosen as beneficiary.”</a:t>
            </a:r>
          </a:p>
        </p:txBody>
      </p:sp>
      <p:sp>
        <p:nvSpPr>
          <p:cNvPr id="9" name="Title 11"/>
          <p:cNvSpPr txBox="1">
            <a:spLocks/>
          </p:cNvSpPr>
          <p:nvPr/>
        </p:nvSpPr>
        <p:spPr bwMode="auto">
          <a:xfrm>
            <a:off x="914400" y="0"/>
            <a:ext cx="7315200" cy="11430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b="1">
                <a:solidFill>
                  <a:srgbClr val="000066"/>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000078"/>
                </a:solidFill>
                <a:latin typeface="Times New Roman" pitchFamily="18" charset="0"/>
              </a:defRPr>
            </a:lvl2pPr>
            <a:lvl3pPr algn="ctr" rtl="0" eaLnBrk="0" fontAlgn="base" hangingPunct="0">
              <a:spcBef>
                <a:spcPct val="0"/>
              </a:spcBef>
              <a:spcAft>
                <a:spcPct val="0"/>
              </a:spcAft>
              <a:defRPr sz="4000" b="1">
                <a:solidFill>
                  <a:srgbClr val="000078"/>
                </a:solidFill>
                <a:latin typeface="Times New Roman" pitchFamily="18" charset="0"/>
              </a:defRPr>
            </a:lvl3pPr>
            <a:lvl4pPr algn="ctr" rtl="0" eaLnBrk="0" fontAlgn="base" hangingPunct="0">
              <a:spcBef>
                <a:spcPct val="0"/>
              </a:spcBef>
              <a:spcAft>
                <a:spcPct val="0"/>
              </a:spcAft>
              <a:defRPr sz="4000" b="1">
                <a:solidFill>
                  <a:srgbClr val="000078"/>
                </a:solidFill>
                <a:latin typeface="Times New Roman" pitchFamily="18" charset="0"/>
              </a:defRPr>
            </a:lvl4pPr>
            <a:lvl5pPr algn="ctr" rtl="0" eaLnBrk="0" fontAlgn="base" hangingPunct="0">
              <a:spcBef>
                <a:spcPct val="0"/>
              </a:spcBef>
              <a:spcAft>
                <a:spcPct val="0"/>
              </a:spcAft>
              <a:defRPr sz="4000" b="1">
                <a:solidFill>
                  <a:srgbClr val="000078"/>
                </a:solidFill>
                <a:latin typeface="Times New Roman" pitchFamily="18" charset="0"/>
              </a:defRPr>
            </a:lvl5pPr>
            <a:lvl6pPr marL="457200" algn="ctr" rtl="0" fontAlgn="base">
              <a:spcBef>
                <a:spcPct val="0"/>
              </a:spcBef>
              <a:spcAft>
                <a:spcPct val="0"/>
              </a:spcAft>
              <a:defRPr sz="4000" b="1">
                <a:solidFill>
                  <a:srgbClr val="000078"/>
                </a:solidFill>
                <a:latin typeface="Times New Roman" pitchFamily="18" charset="0"/>
              </a:defRPr>
            </a:lvl6pPr>
            <a:lvl7pPr marL="914400" algn="ctr" rtl="0" fontAlgn="base">
              <a:spcBef>
                <a:spcPct val="0"/>
              </a:spcBef>
              <a:spcAft>
                <a:spcPct val="0"/>
              </a:spcAft>
              <a:defRPr sz="4000" b="1">
                <a:solidFill>
                  <a:srgbClr val="000078"/>
                </a:solidFill>
                <a:latin typeface="Times New Roman" pitchFamily="18" charset="0"/>
              </a:defRPr>
            </a:lvl7pPr>
            <a:lvl8pPr marL="1371600" algn="ctr" rtl="0" fontAlgn="base">
              <a:spcBef>
                <a:spcPct val="0"/>
              </a:spcBef>
              <a:spcAft>
                <a:spcPct val="0"/>
              </a:spcAft>
              <a:defRPr sz="4000" b="1">
                <a:solidFill>
                  <a:srgbClr val="000078"/>
                </a:solidFill>
                <a:latin typeface="Times New Roman" pitchFamily="18" charset="0"/>
              </a:defRPr>
            </a:lvl8pPr>
            <a:lvl9pPr marL="1828800" algn="ctr" rtl="0" fontAlgn="base">
              <a:spcBef>
                <a:spcPct val="0"/>
              </a:spcBef>
              <a:spcAft>
                <a:spcPct val="0"/>
              </a:spcAft>
              <a:defRPr sz="4000" b="1">
                <a:solidFill>
                  <a:srgbClr val="000078"/>
                </a:solidFill>
                <a:latin typeface="Times New Roman" pitchFamily="18" charset="0"/>
              </a:defRPr>
            </a:lvl9pPr>
          </a:lstStyle>
          <a:p>
            <a:pPr>
              <a:defRPr/>
            </a:pPr>
            <a:r>
              <a:rPr lang="en-US" u="none" kern="0" dirty="0"/>
              <a:t>Proposal Page  E</a:t>
            </a:r>
          </a:p>
        </p:txBody>
      </p:sp>
      <p:pic>
        <p:nvPicPr>
          <p:cNvPr id="87046" name="Picture 9"/>
          <p:cNvPicPr>
            <a:picLocks noChangeAspect="1"/>
          </p:cNvPicPr>
          <p:nvPr/>
        </p:nvPicPr>
        <p:blipFill>
          <a:blip r:embed="rId3" cstate="print"/>
          <a:srcRect l="4843" t="43538" r="5280" b="44601"/>
          <a:stretch>
            <a:fillRect/>
          </a:stretch>
        </p:blipFill>
        <p:spPr bwMode="auto">
          <a:xfrm>
            <a:off x="601663" y="2224088"/>
            <a:ext cx="7512050" cy="1282700"/>
          </a:xfrm>
          <a:prstGeom prst="rect">
            <a:avLst/>
          </a:prstGeom>
          <a:noFill/>
          <a:ln w="9525">
            <a:solidFill>
              <a:srgbClr val="0000FF"/>
            </a:solidFill>
            <a:miter lim="800000"/>
            <a:headEnd/>
            <a:tailEnd/>
          </a:ln>
        </p:spPr>
      </p:pic>
      <p:sp>
        <p:nvSpPr>
          <p:cNvPr id="87047" name="TextBox 2"/>
          <p:cNvSpPr txBox="1">
            <a:spLocks noChangeArrowheads="1"/>
          </p:cNvSpPr>
          <p:nvPr/>
        </p:nvSpPr>
        <p:spPr bwMode="auto">
          <a:xfrm>
            <a:off x="601663" y="3562350"/>
            <a:ext cx="8159750" cy="554038"/>
          </a:xfrm>
          <a:prstGeom prst="rect">
            <a:avLst/>
          </a:prstGeom>
          <a:noFill/>
          <a:ln w="9525">
            <a:noFill/>
            <a:miter lim="800000"/>
            <a:headEnd/>
            <a:tailEnd/>
          </a:ln>
        </p:spPr>
        <p:txBody>
          <a:bodyPr>
            <a:spAutoFit/>
          </a:bodyPr>
          <a:lstStyle/>
          <a:p>
            <a:r>
              <a:rPr lang="en-US" sz="1500" b="1" u="none"/>
              <a:t>*Remember: Do not begin any work on your project, or raise any money, or obtain any materials, until your project proposal has been approved.</a:t>
            </a:r>
            <a:endParaRPr lang="en-US" sz="15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6"/>
          <p:cNvSpPr txBox="1">
            <a:spLocks noChangeArrowheads="1"/>
          </p:cNvSpPr>
          <p:nvPr/>
        </p:nvSpPr>
        <p:spPr bwMode="auto">
          <a:xfrm>
            <a:off x="514350" y="5592763"/>
            <a:ext cx="8520113" cy="738664"/>
          </a:xfrm>
          <a:prstGeom prst="rect">
            <a:avLst/>
          </a:prstGeom>
          <a:solidFill>
            <a:schemeClr val="bg1"/>
          </a:solidFill>
          <a:ln w="9525">
            <a:noFill/>
            <a:miter lim="800000"/>
            <a:headEnd/>
            <a:tailEnd/>
          </a:ln>
        </p:spPr>
        <p:txBody>
          <a:bodyPr>
            <a:spAutoFit/>
          </a:bodyPr>
          <a:lstStyle/>
          <a:p>
            <a:r>
              <a:rPr lang="en-US" altLang="en-US" sz="1400" b="1" u="none" dirty="0">
                <a:solidFill>
                  <a:schemeClr val="tx1"/>
                </a:solidFill>
              </a:rPr>
              <a:t>“*While it makes sense to obtain them in the order they appear, there shall be no required sequence for the order of obtaining approvals marked with an asterisk (*). However, </a:t>
            </a:r>
            <a:r>
              <a:rPr lang="en-US" altLang="en-US" sz="1400" b="1" u="none" dirty="0">
                <a:solidFill>
                  <a:srgbClr val="0000FF"/>
                </a:solidFill>
              </a:rPr>
              <a:t>Council or District Approval must come after the others</a:t>
            </a:r>
            <a:r>
              <a:rPr lang="en-US" altLang="en-US" sz="1400" b="1" u="none" dirty="0">
                <a:solidFill>
                  <a:schemeClr val="tx1"/>
                </a:solidFill>
              </a:rPr>
              <a:t>.”</a:t>
            </a:r>
          </a:p>
        </p:txBody>
      </p:sp>
      <p:sp>
        <p:nvSpPr>
          <p:cNvPr id="91138" name="Title 7"/>
          <p:cNvSpPr>
            <a:spLocks noGrp="1"/>
          </p:cNvSpPr>
          <p:nvPr>
            <p:ph type="title"/>
          </p:nvPr>
        </p:nvSpPr>
        <p:spPr>
          <a:xfrm>
            <a:off x="914400" y="314325"/>
            <a:ext cx="7315200" cy="1143000"/>
          </a:xfrm>
        </p:spPr>
        <p:txBody>
          <a:bodyPr/>
          <a:lstStyle/>
          <a:p>
            <a:r>
              <a:rPr lang="en-US">
                <a:latin typeface="Arial" charset="0"/>
                <a:cs typeface="Arial" charset="0"/>
              </a:rPr>
              <a:t>Proposal Page  E</a:t>
            </a:r>
            <a:br>
              <a:rPr lang="en-US">
                <a:latin typeface="Arial" charset="0"/>
                <a:cs typeface="Arial" charset="0"/>
              </a:rPr>
            </a:br>
            <a:r>
              <a:rPr lang="en-US">
                <a:latin typeface="Arial" charset="0"/>
                <a:cs typeface="Arial" charset="0"/>
              </a:rPr>
              <a:t>Approvals</a:t>
            </a:r>
          </a:p>
        </p:txBody>
      </p:sp>
      <p:sp>
        <p:nvSpPr>
          <p:cNvPr id="91139" name="Slide Number Placeholder 6"/>
          <p:cNvSpPr>
            <a:spLocks noGrp="1"/>
          </p:cNvSpPr>
          <p:nvPr>
            <p:ph type="sldNum" sz="quarter" idx="10"/>
          </p:nvPr>
        </p:nvSpPr>
        <p:spPr>
          <a:noFill/>
          <a:ln>
            <a:miter lim="800000"/>
            <a:headEnd/>
            <a:tailEnd/>
          </a:ln>
        </p:spPr>
        <p:txBody>
          <a:bodyPr/>
          <a:lstStyle/>
          <a:p>
            <a:fld id="{FE4BE223-DF64-4D51-867A-8109811D7AFD}" type="slidenum">
              <a:rPr lang="en-US">
                <a:latin typeface="Arial" charset="0"/>
                <a:cs typeface="Arial" charset="0"/>
              </a:rPr>
              <a:pPr/>
              <a:t>22</a:t>
            </a:fld>
            <a:endParaRPr lang="en-US">
              <a:latin typeface="Arial" charset="0"/>
              <a:cs typeface="Arial" charset="0"/>
            </a:endParaRPr>
          </a:p>
        </p:txBody>
      </p:sp>
      <p:pic>
        <p:nvPicPr>
          <p:cNvPr id="91140" name="Picture 8"/>
          <p:cNvPicPr>
            <a:picLocks noChangeAspect="1"/>
          </p:cNvPicPr>
          <p:nvPr/>
        </p:nvPicPr>
        <p:blipFill>
          <a:blip r:embed="rId3" cstate="print"/>
          <a:srcRect t="55151" b="4327"/>
          <a:stretch>
            <a:fillRect/>
          </a:stretch>
        </p:blipFill>
        <p:spPr bwMode="auto">
          <a:xfrm>
            <a:off x="957263" y="1781175"/>
            <a:ext cx="7162800" cy="3756025"/>
          </a:xfrm>
          <a:prstGeom prst="rect">
            <a:avLst/>
          </a:prstGeom>
          <a:noFill/>
          <a:ln w="9525">
            <a:solidFill>
              <a:srgbClr val="000066"/>
            </a:solidFill>
            <a:miter lim="800000"/>
            <a:headEnd/>
            <a:tailEnd/>
          </a:ln>
        </p:spPr>
      </p:pic>
      <p:sp>
        <p:nvSpPr>
          <p:cNvPr id="91142" name="AutoShape 5"/>
          <p:cNvSpPr>
            <a:spLocks noChangeArrowheads="1"/>
          </p:cNvSpPr>
          <p:nvPr/>
        </p:nvSpPr>
        <p:spPr bwMode="auto">
          <a:xfrm>
            <a:off x="7300913" y="3008313"/>
            <a:ext cx="1516062" cy="666750"/>
          </a:xfrm>
          <a:prstGeom prst="leftArrow">
            <a:avLst>
              <a:gd name="adj1" fmla="val 50000"/>
              <a:gd name="adj2" fmla="val 69130"/>
            </a:avLst>
          </a:prstGeom>
          <a:solidFill>
            <a:srgbClr val="FFFF00"/>
          </a:solidFill>
          <a:ln w="9525">
            <a:solidFill>
              <a:srgbClr val="0033CC"/>
            </a:solidFill>
            <a:miter lim="800000"/>
            <a:headEnd/>
            <a:tailEnd/>
          </a:ln>
        </p:spPr>
        <p:txBody>
          <a:bodyPr wrap="none" anchor="ctr"/>
          <a:lstStyle/>
          <a:p>
            <a:pPr algn="ctr"/>
            <a:r>
              <a:rPr lang="en-US" altLang="en-US" sz="2400" b="1" u="none"/>
              <a:t>Last</a:t>
            </a:r>
          </a:p>
        </p:txBody>
      </p:sp>
      <p:sp>
        <p:nvSpPr>
          <p:cNvPr id="91143" name="Rectangle 8"/>
          <p:cNvSpPr>
            <a:spLocks noChangeArrowheads="1"/>
          </p:cNvSpPr>
          <p:nvPr/>
        </p:nvSpPr>
        <p:spPr bwMode="auto">
          <a:xfrm>
            <a:off x="1330325" y="5262563"/>
            <a:ext cx="6257925" cy="276225"/>
          </a:xfrm>
          <a:prstGeom prst="rect">
            <a:avLst/>
          </a:prstGeom>
          <a:noFill/>
          <a:ln w="57150">
            <a:solidFill>
              <a:srgbClr val="FF9933"/>
            </a:solidFill>
            <a:miter lim="800000"/>
            <a:headEnd/>
            <a:tailEnd/>
          </a:ln>
        </p:spPr>
        <p:txBody>
          <a:bodyPr wrap="none" anchor="ct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979053" y="228600"/>
            <a:ext cx="7315200" cy="1143000"/>
          </a:xfrm>
        </p:spPr>
        <p:txBody>
          <a:bodyPr/>
          <a:lstStyle/>
          <a:p>
            <a:r>
              <a:rPr lang="en-US" dirty="0">
                <a:latin typeface="Arial" charset="0"/>
                <a:cs typeface="Arial" charset="0"/>
              </a:rPr>
              <a:t>Project Fundraising</a:t>
            </a:r>
          </a:p>
        </p:txBody>
      </p:sp>
      <p:sp>
        <p:nvSpPr>
          <p:cNvPr id="3" name="Content Placeholder 2"/>
          <p:cNvSpPr>
            <a:spLocks noGrp="1"/>
          </p:cNvSpPr>
          <p:nvPr>
            <p:ph idx="1"/>
          </p:nvPr>
        </p:nvSpPr>
        <p:spPr/>
        <p:txBody>
          <a:bodyPr>
            <a:normAutofit fontScale="70000" lnSpcReduction="20000"/>
          </a:bodyPr>
          <a:lstStyle/>
          <a:p>
            <a:pPr>
              <a:defRPr/>
            </a:pPr>
            <a:r>
              <a:rPr lang="en-US" dirty="0"/>
              <a:t>Fundraising is permitted only for securing materials and otherwise facilitating a project</a:t>
            </a:r>
          </a:p>
          <a:p>
            <a:pPr>
              <a:defRPr/>
            </a:pPr>
            <a:r>
              <a:rPr lang="en-US" dirty="0">
                <a:solidFill>
                  <a:srgbClr val="0000FF"/>
                </a:solidFill>
              </a:rPr>
              <a:t>Fundraising can be done without Council approval from:</a:t>
            </a:r>
          </a:p>
          <a:p>
            <a:pPr lvl="1">
              <a:defRPr/>
            </a:pPr>
            <a:r>
              <a:rPr lang="en-US" dirty="0">
                <a:solidFill>
                  <a:srgbClr val="0000FF"/>
                </a:solidFill>
              </a:rPr>
              <a:t>The beneficiary </a:t>
            </a:r>
          </a:p>
          <a:p>
            <a:pPr lvl="1">
              <a:defRPr/>
            </a:pPr>
            <a:r>
              <a:rPr lang="en-US" dirty="0">
                <a:solidFill>
                  <a:srgbClr val="0000FF"/>
                </a:solidFill>
              </a:rPr>
              <a:t>The candidate</a:t>
            </a:r>
          </a:p>
          <a:p>
            <a:pPr lvl="1">
              <a:defRPr/>
            </a:pPr>
            <a:r>
              <a:rPr lang="en-US" dirty="0">
                <a:solidFill>
                  <a:srgbClr val="0000FF"/>
                </a:solidFill>
              </a:rPr>
              <a:t>The candidate’s parents or relatives </a:t>
            </a:r>
          </a:p>
          <a:p>
            <a:pPr lvl="1">
              <a:defRPr/>
            </a:pPr>
            <a:r>
              <a:rPr lang="en-US" dirty="0">
                <a:solidFill>
                  <a:srgbClr val="0000FF"/>
                </a:solidFill>
              </a:rPr>
              <a:t>The candidate’s unit </a:t>
            </a:r>
          </a:p>
          <a:p>
            <a:pPr lvl="1">
              <a:defRPr/>
            </a:pPr>
            <a:r>
              <a:rPr lang="en-US" dirty="0">
                <a:solidFill>
                  <a:srgbClr val="0000FF"/>
                </a:solidFill>
              </a:rPr>
              <a:t>The unit’s chartered organization </a:t>
            </a:r>
          </a:p>
          <a:p>
            <a:pPr lvl="1">
              <a:defRPr/>
            </a:pPr>
            <a:r>
              <a:rPr lang="en-US" dirty="0">
                <a:solidFill>
                  <a:srgbClr val="0000FF"/>
                </a:solidFill>
              </a:rPr>
              <a:t>Parents or members of the candidate’s unit</a:t>
            </a:r>
          </a:p>
          <a:p>
            <a:pPr>
              <a:defRPr/>
            </a:pPr>
            <a:r>
              <a:rPr lang="en-US" dirty="0"/>
              <a:t>NCAC is the approving authority on the Eagle Scout Service Project Fundraising Application</a:t>
            </a:r>
          </a:p>
          <a:p>
            <a:pPr lvl="1">
              <a:defRPr/>
            </a:pPr>
            <a:r>
              <a:rPr lang="en-US" dirty="0"/>
              <a:t>Completed forms are faxed to 240-395-0610 or</a:t>
            </a:r>
            <a:br>
              <a:rPr lang="en-US" dirty="0"/>
            </a:br>
            <a:r>
              <a:rPr lang="en-US" dirty="0"/>
              <a:t>e-mailed to: ncaceaglefunds@scouting.org for approval</a:t>
            </a:r>
          </a:p>
        </p:txBody>
      </p:sp>
      <p:sp>
        <p:nvSpPr>
          <p:cNvPr id="119811" name="Slide Number Placeholder 3"/>
          <p:cNvSpPr>
            <a:spLocks noGrp="1"/>
          </p:cNvSpPr>
          <p:nvPr>
            <p:ph type="sldNum" sz="quarter" idx="10"/>
          </p:nvPr>
        </p:nvSpPr>
        <p:spPr>
          <a:noFill/>
          <a:ln>
            <a:miter lim="800000"/>
            <a:headEnd/>
            <a:tailEnd/>
          </a:ln>
        </p:spPr>
        <p:txBody>
          <a:bodyPr/>
          <a:lstStyle/>
          <a:p>
            <a:fld id="{9B130A07-C5BD-43C8-8BA4-871DAA046252}" type="slidenum">
              <a:rPr lang="en-US">
                <a:latin typeface="Arial" charset="0"/>
                <a:cs typeface="Arial" charset="0"/>
              </a:rPr>
              <a:pPr/>
              <a:t>23</a:t>
            </a:fld>
            <a:endParaRPr lang="en-US">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FINAL PLAN</a:t>
            </a:r>
          </a:p>
        </p:txBody>
      </p:sp>
      <p:sp>
        <p:nvSpPr>
          <p:cNvPr id="95234" name="Text Placeholder 7"/>
          <p:cNvSpPr>
            <a:spLocks noGrp="1"/>
          </p:cNvSpPr>
          <p:nvPr>
            <p:ph type="body" idx="1"/>
          </p:nvPr>
        </p:nvSpPr>
        <p:spPr/>
        <p:txBody>
          <a:bodyPr/>
          <a:lstStyle/>
          <a:p>
            <a:endParaRPr lang="en-US">
              <a:latin typeface="Arial" charset="0"/>
              <a:cs typeface="Arial" charset="0"/>
            </a:endParaRPr>
          </a:p>
        </p:txBody>
      </p:sp>
      <p:sp>
        <p:nvSpPr>
          <p:cNvPr id="95235" name="Slide Number Placeholder 3"/>
          <p:cNvSpPr>
            <a:spLocks noGrp="1"/>
          </p:cNvSpPr>
          <p:nvPr>
            <p:ph type="sldNum" sz="quarter" idx="10"/>
          </p:nvPr>
        </p:nvSpPr>
        <p:spPr>
          <a:noFill/>
          <a:ln>
            <a:miter lim="800000"/>
            <a:headEnd/>
            <a:tailEnd/>
          </a:ln>
        </p:spPr>
        <p:txBody>
          <a:bodyPr/>
          <a:lstStyle/>
          <a:p>
            <a:fld id="{EBBD0DF4-D211-4401-B30F-7C1B2D14BB8E}" type="slidenum">
              <a:rPr lang="en-US">
                <a:latin typeface="Arial" charset="0"/>
                <a:cs typeface="Arial" charset="0"/>
              </a:rPr>
              <a:pPr/>
              <a:t>24</a:t>
            </a:fld>
            <a:endParaRPr lang="en-US">
              <a:latin typeface="Arial" charset="0"/>
              <a:cs typeface="Arial" charset="0"/>
            </a:endParaRPr>
          </a:p>
        </p:txBody>
      </p:sp>
      <p:pic>
        <p:nvPicPr>
          <p:cNvPr id="95236" name="Picture 1"/>
          <p:cNvPicPr>
            <a:picLocks noChangeAspect="1"/>
          </p:cNvPicPr>
          <p:nvPr/>
        </p:nvPicPr>
        <p:blipFill>
          <a:blip r:embed="rId3" cstate="print"/>
          <a:srcRect/>
          <a:stretch>
            <a:fillRect/>
          </a:stretch>
        </p:blipFill>
        <p:spPr bwMode="auto">
          <a:xfrm>
            <a:off x="5024438" y="155575"/>
            <a:ext cx="3203575" cy="4144963"/>
          </a:xfrm>
          <a:prstGeom prst="rect">
            <a:avLst/>
          </a:prstGeom>
          <a:noFill/>
          <a:ln w="9525">
            <a:solidFill>
              <a:srgbClr val="000066"/>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t>Words About Planning - 1</a:t>
            </a:r>
            <a:endParaRPr lang="en-US" dirty="0"/>
          </a:p>
        </p:txBody>
      </p:sp>
      <p:sp>
        <p:nvSpPr>
          <p:cNvPr id="98306" name="Content Placeholder 2"/>
          <p:cNvSpPr>
            <a:spLocks noGrp="1"/>
          </p:cNvSpPr>
          <p:nvPr>
            <p:ph idx="1"/>
          </p:nvPr>
        </p:nvSpPr>
        <p:spPr/>
        <p:txBody>
          <a:bodyPr>
            <a:normAutofit fontScale="85000" lnSpcReduction="20000"/>
          </a:bodyPr>
          <a:lstStyle/>
          <a:p>
            <a:r>
              <a:rPr lang="en-US" dirty="0"/>
              <a:t>Eagle Scout Rank Requirement #5 </a:t>
            </a:r>
            <a:r>
              <a:rPr lang="en-US" dirty="0">
                <a:solidFill>
                  <a:srgbClr val="0000FF"/>
                </a:solidFill>
              </a:rPr>
              <a:t>requires the Scout to plan and develop his service project</a:t>
            </a:r>
          </a:p>
          <a:p>
            <a:r>
              <a:rPr lang="en-US" dirty="0"/>
              <a:t>Though this final plan is a tool for your use, and is not approved or signed, it is </a:t>
            </a:r>
            <a:r>
              <a:rPr lang="en-US" dirty="0">
                <a:solidFill>
                  <a:srgbClr val="0000FF"/>
                </a:solidFill>
              </a:rPr>
              <a:t>important in helping to show you have done the required planning and development</a:t>
            </a:r>
          </a:p>
          <a:p>
            <a:r>
              <a:rPr lang="en-US" dirty="0"/>
              <a:t>You should take this final plan with you to your Eagle Scout board of review</a:t>
            </a:r>
          </a:p>
          <a:p>
            <a:pPr lvl="1"/>
            <a:r>
              <a:rPr lang="en-US" dirty="0"/>
              <a:t>You are not required to provide more details than are necessary for the accomplishment of your project</a:t>
            </a:r>
          </a:p>
        </p:txBody>
      </p:sp>
      <p:sp>
        <p:nvSpPr>
          <p:cNvPr id="98307" name="Slide Number Placeholder 3"/>
          <p:cNvSpPr>
            <a:spLocks noGrp="1"/>
          </p:cNvSpPr>
          <p:nvPr>
            <p:ph type="sldNum" sz="quarter" idx="10"/>
          </p:nvPr>
        </p:nvSpPr>
        <p:spPr/>
        <p:txBody>
          <a:bodyPr/>
          <a:lstStyle/>
          <a:p>
            <a:fld id="{471EE497-0910-4E62-9381-B605058C318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t>Words About Planning - 2</a:t>
            </a:r>
            <a:endParaRPr lang="en-US" dirty="0"/>
          </a:p>
        </p:txBody>
      </p:sp>
      <p:sp>
        <p:nvSpPr>
          <p:cNvPr id="98306" name="Content Placeholder 2"/>
          <p:cNvSpPr>
            <a:spLocks noGrp="1"/>
          </p:cNvSpPr>
          <p:nvPr>
            <p:ph idx="1"/>
          </p:nvPr>
        </p:nvSpPr>
        <p:spPr/>
        <p:txBody>
          <a:bodyPr>
            <a:normAutofit fontScale="70000" lnSpcReduction="20000"/>
          </a:bodyPr>
          <a:lstStyle/>
          <a:p>
            <a:r>
              <a:rPr lang="en-US" dirty="0">
                <a:solidFill>
                  <a:srgbClr val="0000FF"/>
                </a:solidFill>
              </a:rPr>
              <a:t>A Scout who is prepared will complete the final plan</a:t>
            </a:r>
            <a:r>
              <a:rPr lang="en-US" dirty="0"/>
              <a:t>, and then before carrying out his project, </a:t>
            </a:r>
            <a:r>
              <a:rPr lang="en-US" dirty="0">
                <a:solidFill>
                  <a:srgbClr val="0000FF"/>
                </a:solidFill>
              </a:rPr>
              <a:t>have a project coach review it</a:t>
            </a:r>
          </a:p>
          <a:p>
            <a:pPr lvl="1"/>
            <a:r>
              <a:rPr lang="en-US" dirty="0"/>
              <a:t>A project coach's involvement and review of your final plan is optional, but it can help you avoid many problems or mistakes</a:t>
            </a:r>
          </a:p>
          <a:p>
            <a:pPr lvl="1"/>
            <a:r>
              <a:rPr lang="en-US" dirty="0"/>
              <a:t>Improves your chances of passing the Eagle Scout board of review</a:t>
            </a:r>
          </a:p>
          <a:p>
            <a:r>
              <a:rPr lang="en-US" dirty="0"/>
              <a:t>You should also </a:t>
            </a:r>
            <a:r>
              <a:rPr lang="en-US" dirty="0">
                <a:solidFill>
                  <a:srgbClr val="0000FF"/>
                </a:solidFill>
              </a:rPr>
              <a:t>show your final plan to your beneficiary</a:t>
            </a:r>
            <a:r>
              <a:rPr lang="en-US" dirty="0">
                <a:solidFill>
                  <a:srgbClr val="00CC00"/>
                </a:solidFill>
              </a:rPr>
              <a:t> </a:t>
            </a:r>
            <a:r>
              <a:rPr lang="en-US" dirty="0"/>
              <a:t>prior to carrying out your project</a:t>
            </a:r>
          </a:p>
          <a:p>
            <a:pPr lvl="1"/>
            <a:r>
              <a:rPr lang="en-US" dirty="0"/>
              <a:t>Helps ensure your plans agree with the beneficiary's expectations</a:t>
            </a:r>
          </a:p>
          <a:p>
            <a:pPr lvl="1"/>
            <a:r>
              <a:rPr lang="en-US" dirty="0"/>
              <a:t>The project beneficiary has the authority to require and approve a final project plan</a:t>
            </a:r>
          </a:p>
          <a:p>
            <a:pPr lvl="1"/>
            <a:r>
              <a:rPr lang="en-US" dirty="0"/>
              <a:t>Be sure to read “Navigating the Eagle Scout Service Project”</a:t>
            </a:r>
          </a:p>
        </p:txBody>
      </p:sp>
      <p:sp>
        <p:nvSpPr>
          <p:cNvPr id="98307" name="Slide Number Placeholder 3"/>
          <p:cNvSpPr>
            <a:spLocks noGrp="1"/>
          </p:cNvSpPr>
          <p:nvPr>
            <p:ph type="sldNum" sz="quarter" idx="10"/>
          </p:nvPr>
        </p:nvSpPr>
        <p:spPr/>
        <p:txBody>
          <a:bodyPr/>
          <a:lstStyle/>
          <a:p>
            <a:fld id="{471EE497-0910-4E62-9381-B605058C318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noChangeAspect="1"/>
          </p:cNvPicPr>
          <p:nvPr/>
        </p:nvPicPr>
        <p:blipFill>
          <a:blip r:embed="rId3" cstate="print"/>
          <a:srcRect/>
          <a:stretch>
            <a:fillRect/>
          </a:stretch>
        </p:blipFill>
        <p:spPr bwMode="auto">
          <a:xfrm>
            <a:off x="709613" y="976313"/>
            <a:ext cx="4370387" cy="5654675"/>
          </a:xfrm>
          <a:prstGeom prst="rect">
            <a:avLst/>
          </a:prstGeom>
          <a:noFill/>
          <a:ln w="9525">
            <a:solidFill>
              <a:srgbClr val="000066"/>
            </a:solidFill>
            <a:miter lim="800000"/>
            <a:headEnd/>
            <a:tailEnd/>
          </a:ln>
        </p:spPr>
      </p:pic>
      <p:sp>
        <p:nvSpPr>
          <p:cNvPr id="100354" name="Title 14"/>
          <p:cNvSpPr>
            <a:spLocks noGrp="1"/>
          </p:cNvSpPr>
          <p:nvPr>
            <p:ph type="title"/>
          </p:nvPr>
        </p:nvSpPr>
        <p:spPr/>
        <p:txBody>
          <a:bodyPr/>
          <a:lstStyle/>
          <a:p>
            <a:r>
              <a:rPr lang="en-US">
                <a:latin typeface="Arial" charset="0"/>
                <a:cs typeface="Arial" charset="0"/>
              </a:rPr>
              <a:t>Final Plan Page  A</a:t>
            </a:r>
          </a:p>
        </p:txBody>
      </p:sp>
      <p:sp>
        <p:nvSpPr>
          <p:cNvPr id="100355" name="Slide Number Placeholder 3"/>
          <p:cNvSpPr>
            <a:spLocks noGrp="1"/>
          </p:cNvSpPr>
          <p:nvPr>
            <p:ph type="sldNum" sz="quarter" idx="10"/>
          </p:nvPr>
        </p:nvSpPr>
        <p:spPr>
          <a:noFill/>
          <a:ln>
            <a:miter lim="800000"/>
            <a:headEnd/>
            <a:tailEnd/>
          </a:ln>
        </p:spPr>
        <p:txBody>
          <a:bodyPr/>
          <a:lstStyle/>
          <a:p>
            <a:fld id="{5F4DFFFD-19ED-4B6D-8738-9FA98432D31E}" type="slidenum">
              <a:rPr lang="en-US">
                <a:latin typeface="Arial" charset="0"/>
                <a:cs typeface="Arial" charset="0"/>
              </a:rPr>
              <a:pPr/>
              <a:t>27</a:t>
            </a:fld>
            <a:endParaRPr lang="en-US">
              <a:latin typeface="Arial" charset="0"/>
              <a:cs typeface="Arial" charset="0"/>
            </a:endParaRPr>
          </a:p>
        </p:txBody>
      </p:sp>
      <p:sp>
        <p:nvSpPr>
          <p:cNvPr id="100356" name="Rectangle 11"/>
          <p:cNvSpPr>
            <a:spLocks noChangeArrowheads="1"/>
          </p:cNvSpPr>
          <p:nvPr/>
        </p:nvSpPr>
        <p:spPr bwMode="auto">
          <a:xfrm>
            <a:off x="5787968" y="2111375"/>
            <a:ext cx="2743200" cy="922338"/>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Description and Benefit – Changes From the Proposal</a:t>
            </a:r>
          </a:p>
        </p:txBody>
      </p:sp>
      <p:sp>
        <p:nvSpPr>
          <p:cNvPr id="100357" name="Rectangle 11"/>
          <p:cNvSpPr>
            <a:spLocks noChangeArrowheads="1"/>
          </p:cNvSpPr>
          <p:nvPr/>
        </p:nvSpPr>
        <p:spPr bwMode="auto">
          <a:xfrm>
            <a:off x="5787968" y="4259263"/>
            <a:ext cx="2743200" cy="55245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Present Conditions or Situation</a:t>
            </a:r>
          </a:p>
        </p:txBody>
      </p:sp>
      <p:sp>
        <p:nvSpPr>
          <p:cNvPr id="100358" name="Rectangle 11"/>
          <p:cNvSpPr>
            <a:spLocks noChangeArrowheads="1"/>
          </p:cNvSpPr>
          <p:nvPr/>
        </p:nvSpPr>
        <p:spPr bwMode="auto">
          <a:xfrm>
            <a:off x="5787968" y="505460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Phases</a:t>
            </a:r>
          </a:p>
        </p:txBody>
      </p:sp>
      <p:sp>
        <p:nvSpPr>
          <p:cNvPr id="100359" name="Rectangle 10"/>
          <p:cNvSpPr>
            <a:spLocks noChangeArrowheads="1"/>
          </p:cNvSpPr>
          <p:nvPr/>
        </p:nvSpPr>
        <p:spPr bwMode="auto">
          <a:xfrm>
            <a:off x="709613" y="1233488"/>
            <a:ext cx="4044950" cy="282575"/>
          </a:xfrm>
          <a:prstGeom prst="rect">
            <a:avLst/>
          </a:prstGeom>
          <a:noFill/>
          <a:ln w="76200">
            <a:solidFill>
              <a:srgbClr val="FF9900"/>
            </a:solidFill>
            <a:miter lim="800000"/>
            <a:headEnd/>
            <a:tailEnd/>
          </a:ln>
        </p:spPr>
        <p:txBody>
          <a:bodyPr wrap="none" anchor="ctr"/>
          <a:lstStyle/>
          <a:p>
            <a:endParaRPr lang="en-US" altLang="en-US"/>
          </a:p>
        </p:txBody>
      </p:sp>
      <p:sp>
        <p:nvSpPr>
          <p:cNvPr id="100360" name="Text Box 16"/>
          <p:cNvSpPr txBox="1">
            <a:spLocks noChangeArrowheads="1"/>
          </p:cNvSpPr>
          <p:nvPr/>
        </p:nvSpPr>
        <p:spPr bwMode="auto">
          <a:xfrm>
            <a:off x="1214651" y="1672255"/>
            <a:ext cx="3346237" cy="461665"/>
          </a:xfrm>
          <a:prstGeom prst="rect">
            <a:avLst/>
          </a:prstGeom>
          <a:solidFill>
            <a:schemeClr val="bg1"/>
          </a:solidFill>
          <a:ln w="9525">
            <a:solidFill>
              <a:srgbClr val="003366"/>
            </a:solidFill>
            <a:miter lim="800000"/>
            <a:headEnd/>
            <a:tailEnd/>
          </a:ln>
        </p:spPr>
        <p:txBody>
          <a:bodyPr wrap="square">
            <a:spAutoFit/>
          </a:bodyPr>
          <a:lstStyle/>
          <a:p>
            <a:pPr algn="ctr"/>
            <a:r>
              <a:rPr lang="en-US" altLang="en-US" sz="1200" b="1" u="none" dirty="0">
                <a:solidFill>
                  <a:schemeClr val="tx1"/>
                </a:solidFill>
                <a:latin typeface="Arial" charset="0"/>
              </a:rPr>
              <a:t>Completed by Eagle Candidate following Proposal Approval</a:t>
            </a:r>
          </a:p>
        </p:txBody>
      </p:sp>
      <p:sp>
        <p:nvSpPr>
          <p:cNvPr id="100361" name="Rectangle 11"/>
          <p:cNvSpPr>
            <a:spLocks noChangeArrowheads="1"/>
          </p:cNvSpPr>
          <p:nvPr/>
        </p:nvSpPr>
        <p:spPr bwMode="auto">
          <a:xfrm>
            <a:off x="5787968" y="1233488"/>
            <a:ext cx="2743200" cy="60007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Comments From Your Proposal Review</a:t>
            </a:r>
          </a:p>
        </p:txBody>
      </p:sp>
      <p:sp>
        <p:nvSpPr>
          <p:cNvPr id="100362" name="Rectangle 11"/>
          <p:cNvSpPr>
            <a:spLocks noChangeArrowheads="1"/>
          </p:cNvSpPr>
          <p:nvPr/>
        </p:nvSpPr>
        <p:spPr bwMode="auto">
          <a:xfrm>
            <a:off x="5599056" y="3194050"/>
            <a:ext cx="3121025" cy="87471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Will the changes make the project more, or less, helpful to the beneficiary? Explain: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6"/>
          <p:cNvSpPr>
            <a:spLocks noGrp="1"/>
          </p:cNvSpPr>
          <p:nvPr>
            <p:ph type="title"/>
          </p:nvPr>
        </p:nvSpPr>
        <p:spPr/>
        <p:txBody>
          <a:bodyPr/>
          <a:lstStyle/>
          <a:p>
            <a:r>
              <a:rPr lang="en-US">
                <a:latin typeface="Arial" charset="0"/>
                <a:cs typeface="Arial" charset="0"/>
              </a:rPr>
              <a:t>Final Plan Page  B</a:t>
            </a:r>
          </a:p>
        </p:txBody>
      </p:sp>
      <p:sp>
        <p:nvSpPr>
          <p:cNvPr id="102402" name="Slide Number Placeholder 7"/>
          <p:cNvSpPr>
            <a:spLocks noGrp="1"/>
          </p:cNvSpPr>
          <p:nvPr>
            <p:ph type="sldNum" sz="quarter" idx="10"/>
          </p:nvPr>
        </p:nvSpPr>
        <p:spPr>
          <a:noFill/>
          <a:ln>
            <a:miter lim="800000"/>
            <a:headEnd/>
            <a:tailEnd/>
          </a:ln>
        </p:spPr>
        <p:txBody>
          <a:bodyPr/>
          <a:lstStyle/>
          <a:p>
            <a:fld id="{E6F06205-B14B-4AF5-86C5-CCEE9ECCAE24}" type="slidenum">
              <a:rPr lang="en-US">
                <a:latin typeface="Arial" charset="0"/>
                <a:cs typeface="Arial" charset="0"/>
              </a:rPr>
              <a:pPr/>
              <a:t>28</a:t>
            </a:fld>
            <a:endParaRPr lang="en-US">
              <a:latin typeface="Arial" charset="0"/>
              <a:cs typeface="Arial" charset="0"/>
            </a:endParaRPr>
          </a:p>
        </p:txBody>
      </p:sp>
      <p:sp>
        <p:nvSpPr>
          <p:cNvPr id="102403" name="Rectangle 11"/>
          <p:cNvSpPr>
            <a:spLocks noChangeArrowheads="1"/>
          </p:cNvSpPr>
          <p:nvPr/>
        </p:nvSpPr>
        <p:spPr bwMode="auto">
          <a:xfrm>
            <a:off x="5349875" y="11715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Work Processes</a:t>
            </a:r>
          </a:p>
        </p:txBody>
      </p:sp>
      <p:sp>
        <p:nvSpPr>
          <p:cNvPr id="102404" name="Rectangle 11"/>
          <p:cNvSpPr>
            <a:spLocks noChangeArrowheads="1"/>
          </p:cNvSpPr>
          <p:nvPr/>
        </p:nvSpPr>
        <p:spPr bwMode="auto">
          <a:xfrm>
            <a:off x="5349875" y="41433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Materials</a:t>
            </a:r>
          </a:p>
        </p:txBody>
      </p:sp>
      <p:pic>
        <p:nvPicPr>
          <p:cNvPr id="102405" name="Picture 1"/>
          <p:cNvPicPr>
            <a:picLocks noChangeAspect="1"/>
          </p:cNvPicPr>
          <p:nvPr/>
        </p:nvPicPr>
        <p:blipFill>
          <a:blip r:embed="rId3" cstate="print"/>
          <a:srcRect/>
          <a:stretch>
            <a:fillRect/>
          </a:stretch>
        </p:blipFill>
        <p:spPr bwMode="auto">
          <a:xfrm>
            <a:off x="742950" y="892477"/>
            <a:ext cx="4265613" cy="5519737"/>
          </a:xfrm>
          <a:prstGeom prst="rect">
            <a:avLst/>
          </a:prstGeom>
          <a:noFill/>
          <a:ln w="9525">
            <a:solidFill>
              <a:schemeClr val="accent2">
                <a:lumMod val="50000"/>
              </a:schemeClr>
            </a:solidFill>
            <a:miter lim="800000"/>
            <a:headEnd/>
            <a:tailEnd/>
          </a:ln>
        </p:spPr>
      </p:pic>
      <p:sp>
        <p:nvSpPr>
          <p:cNvPr id="102407" name="Rectangle 11"/>
          <p:cNvSpPr>
            <a:spLocks noChangeArrowheads="1"/>
          </p:cNvSpPr>
          <p:nvPr/>
        </p:nvSpPr>
        <p:spPr bwMode="auto">
          <a:xfrm>
            <a:off x="5349875" y="33432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Permits and Permissions</a:t>
            </a:r>
          </a:p>
        </p:txBody>
      </p:sp>
      <p:sp>
        <p:nvSpPr>
          <p:cNvPr id="102408" name="Rectangle 11"/>
          <p:cNvSpPr>
            <a:spLocks noChangeArrowheads="1"/>
          </p:cNvSpPr>
          <p:nvPr/>
        </p:nvSpPr>
        <p:spPr bwMode="auto">
          <a:xfrm>
            <a:off x="5349875" y="1833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Attachments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ChangeArrowheads="1"/>
          </p:cNvSpPr>
          <p:nvPr/>
        </p:nvSpPr>
        <p:spPr bwMode="auto">
          <a:xfrm>
            <a:off x="5453063" y="11461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Supplies</a:t>
            </a:r>
          </a:p>
        </p:txBody>
      </p:sp>
      <p:sp>
        <p:nvSpPr>
          <p:cNvPr id="104450" name="Rectangle 11"/>
          <p:cNvSpPr>
            <a:spLocks noChangeArrowheads="1"/>
          </p:cNvSpPr>
          <p:nvPr/>
        </p:nvSpPr>
        <p:spPr bwMode="auto">
          <a:xfrm>
            <a:off x="5453063" y="255428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Tools</a:t>
            </a:r>
          </a:p>
        </p:txBody>
      </p:sp>
      <p:sp>
        <p:nvSpPr>
          <p:cNvPr id="104451" name="Title 6"/>
          <p:cNvSpPr>
            <a:spLocks noGrp="1"/>
          </p:cNvSpPr>
          <p:nvPr>
            <p:ph type="title"/>
          </p:nvPr>
        </p:nvSpPr>
        <p:spPr/>
        <p:txBody>
          <a:bodyPr/>
          <a:lstStyle/>
          <a:p>
            <a:r>
              <a:rPr lang="en-US">
                <a:latin typeface="Arial" charset="0"/>
                <a:cs typeface="Arial" charset="0"/>
              </a:rPr>
              <a:t>Final Plan Page  C</a:t>
            </a:r>
          </a:p>
        </p:txBody>
      </p:sp>
      <p:sp>
        <p:nvSpPr>
          <p:cNvPr id="104452" name="Slide Number Placeholder 7"/>
          <p:cNvSpPr>
            <a:spLocks noGrp="1"/>
          </p:cNvSpPr>
          <p:nvPr>
            <p:ph type="sldNum" sz="quarter" idx="10"/>
          </p:nvPr>
        </p:nvSpPr>
        <p:spPr>
          <a:noFill/>
          <a:ln>
            <a:miter lim="800000"/>
            <a:headEnd/>
            <a:tailEnd/>
          </a:ln>
        </p:spPr>
        <p:txBody>
          <a:bodyPr/>
          <a:lstStyle/>
          <a:p>
            <a:fld id="{865980CB-E301-404A-9C91-DCD864354809}" type="slidenum">
              <a:rPr lang="en-US">
                <a:latin typeface="Arial" charset="0"/>
                <a:cs typeface="Arial" charset="0"/>
              </a:rPr>
              <a:pPr/>
              <a:t>29</a:t>
            </a:fld>
            <a:endParaRPr lang="en-US">
              <a:latin typeface="Arial" charset="0"/>
              <a:cs typeface="Arial" charset="0"/>
            </a:endParaRPr>
          </a:p>
        </p:txBody>
      </p:sp>
      <p:pic>
        <p:nvPicPr>
          <p:cNvPr id="104454" name="Picture 1"/>
          <p:cNvPicPr>
            <a:picLocks noChangeAspect="1"/>
          </p:cNvPicPr>
          <p:nvPr/>
        </p:nvPicPr>
        <p:blipFill>
          <a:blip r:embed="rId3" cstate="print"/>
          <a:srcRect/>
          <a:stretch>
            <a:fillRect/>
          </a:stretch>
        </p:blipFill>
        <p:spPr bwMode="auto">
          <a:xfrm>
            <a:off x="780835" y="865077"/>
            <a:ext cx="4289942" cy="5551598"/>
          </a:xfrm>
          <a:prstGeom prst="rect">
            <a:avLst/>
          </a:prstGeom>
          <a:noFill/>
          <a:ln w="9525">
            <a:solidFill>
              <a:srgbClr val="000066"/>
            </a:solidFill>
            <a:miter lim="800000"/>
            <a:headEnd/>
            <a:tailEnd/>
          </a:ln>
        </p:spPr>
      </p:pic>
      <p:sp>
        <p:nvSpPr>
          <p:cNvPr id="104455" name="Rectangle 11"/>
          <p:cNvSpPr>
            <a:spLocks noChangeArrowheads="1"/>
          </p:cNvSpPr>
          <p:nvPr/>
        </p:nvSpPr>
        <p:spPr bwMode="auto">
          <a:xfrm>
            <a:off x="5453063" y="39290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Other Needs</a:t>
            </a:r>
          </a:p>
        </p:txBody>
      </p:sp>
      <p:sp>
        <p:nvSpPr>
          <p:cNvPr id="104456" name="Rectangle 11"/>
          <p:cNvSpPr>
            <a:spLocks noChangeArrowheads="1"/>
          </p:cNvSpPr>
          <p:nvPr/>
        </p:nvSpPr>
        <p:spPr bwMode="auto">
          <a:xfrm>
            <a:off x="5453063" y="487680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Expenses  /  Revenue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6515E-43DB-437E-B571-622E974C39D1}"/>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7A085526-6C85-4B1F-924E-E9730A2F48D5}"/>
              </a:ext>
            </a:extLst>
          </p:cNvPr>
          <p:cNvSpPr>
            <a:spLocks noGrp="1"/>
          </p:cNvSpPr>
          <p:nvPr>
            <p:ph idx="1"/>
          </p:nvPr>
        </p:nvSpPr>
        <p:spPr>
          <a:xfrm>
            <a:off x="2607276" y="1149662"/>
            <a:ext cx="5849488" cy="4302211"/>
          </a:xfrm>
        </p:spPr>
        <p:txBody>
          <a:bodyPr/>
          <a:lstStyle/>
          <a:p>
            <a:pPr marL="0" indent="0" algn="ctr">
              <a:buNone/>
            </a:pPr>
            <a:endParaRPr lang="en-US" dirty="0"/>
          </a:p>
          <a:p>
            <a:pPr marL="0" indent="0" algn="ctr">
              <a:buNone/>
            </a:pPr>
            <a:endParaRPr lang="en-US" dirty="0"/>
          </a:p>
          <a:p>
            <a:pPr marL="0" indent="0" algn="ctr">
              <a:buNone/>
            </a:pPr>
            <a:r>
              <a:rPr lang="en-US" dirty="0"/>
              <a:t>Guide to Advancement 2017, Boy Scouts of America</a:t>
            </a:r>
          </a:p>
          <a:p>
            <a:pPr marL="0" indent="0" algn="ctr">
              <a:buNone/>
            </a:pPr>
            <a:r>
              <a:rPr lang="en-US" dirty="0"/>
              <a:t> </a:t>
            </a:r>
            <a:r>
              <a:rPr lang="en-US" sz="2400" dirty="0">
                <a:solidFill>
                  <a:srgbClr val="0000FF"/>
                </a:solidFill>
              </a:rPr>
              <a:t>https://www.scouting.org/filestore/pdf/33088.pdf</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C59A6905-1909-4D99-A7BD-EC01A60E4736}"/>
              </a:ext>
            </a:extLst>
          </p:cNvPr>
          <p:cNvSpPr>
            <a:spLocks noGrp="1"/>
          </p:cNvSpPr>
          <p:nvPr>
            <p:ph type="sldNum" sz="quarter" idx="10"/>
          </p:nvPr>
        </p:nvSpPr>
        <p:spPr/>
        <p:txBody>
          <a:bodyPr/>
          <a:lstStyle/>
          <a:p>
            <a:pPr>
              <a:defRPr/>
            </a:pPr>
            <a:fld id="{FDF82110-FCBB-497F-A344-2C84F77D08C9}" type="slidenum">
              <a:rPr lang="en-US" smtClean="0"/>
              <a:pPr>
                <a:defRPr/>
              </a:pPr>
              <a:t>3</a:t>
            </a:fld>
            <a:endParaRPr lang="en-US"/>
          </a:p>
        </p:txBody>
      </p:sp>
      <p:pic>
        <p:nvPicPr>
          <p:cNvPr id="2" name="Picture 1">
            <a:extLst>
              <a:ext uri="{FF2B5EF4-FFF2-40B4-BE49-F238E27FC236}">
                <a16:creationId xmlns:a16="http://schemas.microsoft.com/office/drawing/2014/main" id="{E347134D-8D71-4E14-8CD2-F392B80C7B85}"/>
              </a:ext>
            </a:extLst>
          </p:cNvPr>
          <p:cNvPicPr>
            <a:picLocks noChangeAspect="1"/>
          </p:cNvPicPr>
          <p:nvPr/>
        </p:nvPicPr>
        <p:blipFill>
          <a:blip r:embed="rId2"/>
          <a:stretch>
            <a:fillRect/>
          </a:stretch>
        </p:blipFill>
        <p:spPr>
          <a:xfrm>
            <a:off x="357028" y="1149662"/>
            <a:ext cx="2103286" cy="2719031"/>
          </a:xfrm>
          <a:prstGeom prst="rect">
            <a:avLst/>
          </a:prstGeom>
        </p:spPr>
      </p:pic>
    </p:spTree>
    <p:extLst>
      <p:ext uri="{BB962C8B-B14F-4D97-AF65-F5344CB8AC3E}">
        <p14:creationId xmlns:p14="http://schemas.microsoft.com/office/powerpoint/2010/main" val="171035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7"/>
          <p:cNvSpPr>
            <a:spLocks noGrp="1"/>
          </p:cNvSpPr>
          <p:nvPr>
            <p:ph type="title"/>
          </p:nvPr>
        </p:nvSpPr>
        <p:spPr/>
        <p:txBody>
          <a:bodyPr/>
          <a:lstStyle/>
          <a:p>
            <a:r>
              <a:rPr lang="en-US" dirty="0">
                <a:latin typeface="Arial" charset="0"/>
                <a:cs typeface="Arial" charset="0"/>
              </a:rPr>
              <a:t>Final Plan Page  D</a:t>
            </a:r>
          </a:p>
        </p:txBody>
      </p:sp>
      <p:sp>
        <p:nvSpPr>
          <p:cNvPr id="106499" name="Rectangle 11"/>
          <p:cNvSpPr>
            <a:spLocks noChangeArrowheads="1"/>
          </p:cNvSpPr>
          <p:nvPr/>
        </p:nvSpPr>
        <p:spPr bwMode="auto">
          <a:xfrm>
            <a:off x="5820919" y="1227517"/>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Giving Leadership</a:t>
            </a:r>
          </a:p>
        </p:txBody>
      </p:sp>
      <p:sp>
        <p:nvSpPr>
          <p:cNvPr id="106501" name="Rectangle 11"/>
          <p:cNvSpPr>
            <a:spLocks noChangeArrowheads="1"/>
          </p:cNvSpPr>
          <p:nvPr/>
        </p:nvSpPr>
        <p:spPr bwMode="auto">
          <a:xfrm>
            <a:off x="5820919" y="3798056"/>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Logistics</a:t>
            </a:r>
          </a:p>
        </p:txBody>
      </p:sp>
      <p:sp>
        <p:nvSpPr>
          <p:cNvPr id="106502" name="Slide Number Placeholder 8"/>
          <p:cNvSpPr>
            <a:spLocks noGrp="1"/>
          </p:cNvSpPr>
          <p:nvPr>
            <p:ph type="sldNum" sz="quarter" idx="10"/>
          </p:nvPr>
        </p:nvSpPr>
        <p:spPr>
          <a:noFill/>
          <a:ln>
            <a:miter lim="800000"/>
            <a:headEnd/>
            <a:tailEnd/>
          </a:ln>
        </p:spPr>
        <p:txBody>
          <a:bodyPr/>
          <a:lstStyle/>
          <a:p>
            <a:fld id="{38DA2CA1-FD54-49EC-9ADE-49A5DC5DF329}" type="slidenum">
              <a:rPr lang="en-US">
                <a:latin typeface="Arial" charset="0"/>
                <a:cs typeface="Arial" charset="0"/>
              </a:rPr>
              <a:pPr/>
              <a:t>30</a:t>
            </a:fld>
            <a:endParaRPr lang="en-US">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479" y="873303"/>
            <a:ext cx="4441761" cy="5748160"/>
          </a:xfrm>
          <a:prstGeom prst="rect">
            <a:avLst/>
          </a:prstGeom>
          <a:ln>
            <a:solidFill>
              <a:schemeClr val="accent2">
                <a:lumMod val="5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7"/>
          <p:cNvSpPr>
            <a:spLocks noGrp="1"/>
          </p:cNvSpPr>
          <p:nvPr>
            <p:ph type="title"/>
          </p:nvPr>
        </p:nvSpPr>
        <p:spPr/>
        <p:txBody>
          <a:bodyPr/>
          <a:lstStyle/>
          <a:p>
            <a:r>
              <a:rPr lang="en-US" dirty="0">
                <a:latin typeface="Arial" charset="0"/>
                <a:cs typeface="Arial" charset="0"/>
              </a:rPr>
              <a:t>Final Plan Page  E</a:t>
            </a:r>
          </a:p>
        </p:txBody>
      </p:sp>
      <p:sp>
        <p:nvSpPr>
          <p:cNvPr id="108547" name="Rectangle 11"/>
          <p:cNvSpPr>
            <a:spLocks noChangeArrowheads="1"/>
          </p:cNvSpPr>
          <p:nvPr/>
        </p:nvSpPr>
        <p:spPr bwMode="auto">
          <a:xfrm>
            <a:off x="5627137" y="1088462"/>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Safety</a:t>
            </a:r>
          </a:p>
        </p:txBody>
      </p:sp>
      <p:sp>
        <p:nvSpPr>
          <p:cNvPr id="108548" name="Rectangle 11"/>
          <p:cNvSpPr>
            <a:spLocks noChangeArrowheads="1"/>
          </p:cNvSpPr>
          <p:nvPr/>
        </p:nvSpPr>
        <p:spPr bwMode="auto">
          <a:xfrm>
            <a:off x="5627137" y="462577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Contingency Plans</a:t>
            </a:r>
          </a:p>
        </p:txBody>
      </p:sp>
      <p:sp>
        <p:nvSpPr>
          <p:cNvPr id="108549" name="Rectangle 11"/>
          <p:cNvSpPr>
            <a:spLocks noChangeArrowheads="1"/>
          </p:cNvSpPr>
          <p:nvPr/>
        </p:nvSpPr>
        <p:spPr bwMode="auto">
          <a:xfrm>
            <a:off x="5624756" y="5416602"/>
            <a:ext cx="2747962" cy="80803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Comments From Your Coach About Your</a:t>
            </a:r>
            <a:br>
              <a:rPr lang="en-US" altLang="en-US" sz="1600" b="1" dirty="0">
                <a:latin typeface="Arial" charset="0"/>
              </a:rPr>
            </a:br>
            <a:r>
              <a:rPr lang="en-US" altLang="en-US" sz="1600" b="1" dirty="0">
                <a:latin typeface="Arial" charset="0"/>
              </a:rPr>
              <a:t>Final Plan</a:t>
            </a:r>
          </a:p>
        </p:txBody>
      </p:sp>
      <p:sp>
        <p:nvSpPr>
          <p:cNvPr id="108550" name="Slide Number Placeholder 8"/>
          <p:cNvSpPr>
            <a:spLocks noGrp="1"/>
          </p:cNvSpPr>
          <p:nvPr>
            <p:ph type="sldNum" sz="quarter" idx="10"/>
          </p:nvPr>
        </p:nvSpPr>
        <p:spPr>
          <a:noFill/>
          <a:ln>
            <a:miter lim="800000"/>
            <a:headEnd/>
            <a:tailEnd/>
          </a:ln>
        </p:spPr>
        <p:txBody>
          <a:bodyPr/>
          <a:lstStyle/>
          <a:p>
            <a:fld id="{5298CBF9-4C08-4581-8D55-9493395C9F4C}" type="slidenum">
              <a:rPr lang="en-US">
                <a:latin typeface="Arial" charset="0"/>
                <a:cs typeface="Arial" charset="0"/>
              </a:rPr>
              <a:pPr/>
              <a:t>31</a:t>
            </a:fld>
            <a:endParaRPr lang="en-US">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13" y="893852"/>
            <a:ext cx="4390335" cy="5681609"/>
          </a:xfrm>
          <a:prstGeom prst="rect">
            <a:avLst/>
          </a:prstGeom>
          <a:ln>
            <a:solidFill>
              <a:schemeClr val="accent2">
                <a:lumMod val="50000"/>
              </a:schemeClr>
            </a:solidFill>
          </a:ln>
        </p:spPr>
      </p:pic>
      <p:sp>
        <p:nvSpPr>
          <p:cNvPr id="10" name="Rectangle 11"/>
          <p:cNvSpPr>
            <a:spLocks noChangeArrowheads="1"/>
          </p:cNvSpPr>
          <p:nvPr/>
        </p:nvSpPr>
        <p:spPr bwMode="auto">
          <a:xfrm>
            <a:off x="5627137" y="18843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Potential Hazard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altLang="en-US">
                <a:latin typeface="Arial" charset="0"/>
                <a:cs typeface="Arial" charset="0"/>
              </a:rPr>
              <a:t>Planning Summary</a:t>
            </a:r>
          </a:p>
        </p:txBody>
      </p:sp>
      <p:sp>
        <p:nvSpPr>
          <p:cNvPr id="38916" name="Rectangle 3"/>
          <p:cNvSpPr>
            <a:spLocks noGrp="1" noChangeArrowheads="1"/>
          </p:cNvSpPr>
          <p:nvPr>
            <p:ph type="body" idx="1"/>
          </p:nvPr>
        </p:nvSpPr>
        <p:spPr/>
        <p:txBody>
          <a:bodyPr>
            <a:normAutofit fontScale="85000" lnSpcReduction="20000"/>
          </a:bodyPr>
          <a:lstStyle/>
          <a:p>
            <a:pPr>
              <a:defRPr/>
            </a:pPr>
            <a:r>
              <a:rPr lang="en-US" altLang="en-US" dirty="0"/>
              <a:t>The more planning and attention to detail you do at the beginning will help your project come together in the end</a:t>
            </a:r>
          </a:p>
          <a:p>
            <a:pPr>
              <a:defRPr/>
            </a:pPr>
            <a:r>
              <a:rPr lang="en-US" altLang="en-US" dirty="0"/>
              <a:t>Describe your project so </a:t>
            </a:r>
            <a:r>
              <a:rPr lang="en-US" altLang="en-US" dirty="0">
                <a:solidFill>
                  <a:srgbClr val="C00000"/>
                </a:solidFill>
              </a:rPr>
              <a:t>you</a:t>
            </a:r>
            <a:r>
              <a:rPr lang="en-US" altLang="en-US" dirty="0"/>
              <a:t> understand what needs to be done at every step</a:t>
            </a:r>
          </a:p>
          <a:p>
            <a:pPr>
              <a:defRPr/>
            </a:pPr>
            <a:r>
              <a:rPr lang="en-US" altLang="en-US" dirty="0"/>
              <a:t>Your plan should be in sufficient enough detail so that:</a:t>
            </a:r>
          </a:p>
          <a:p>
            <a:pPr lvl="1">
              <a:defRPr/>
            </a:pPr>
            <a:r>
              <a:rPr lang="en-US" altLang="en-US" dirty="0">
                <a:solidFill>
                  <a:srgbClr val="C00000"/>
                </a:solidFill>
              </a:rPr>
              <a:t>You</a:t>
            </a:r>
            <a:r>
              <a:rPr lang="en-US" altLang="en-US" dirty="0"/>
              <a:t> and the </a:t>
            </a:r>
            <a:r>
              <a:rPr lang="en-US" altLang="en-US" dirty="0">
                <a:solidFill>
                  <a:srgbClr val="C00000"/>
                </a:solidFill>
              </a:rPr>
              <a:t>beneficiary</a:t>
            </a:r>
            <a:r>
              <a:rPr lang="en-US" altLang="en-US" dirty="0"/>
              <a:t> understand what is being done</a:t>
            </a:r>
          </a:p>
          <a:p>
            <a:pPr lvl="1">
              <a:defRPr/>
            </a:pPr>
            <a:r>
              <a:rPr lang="en-US" altLang="en-US" dirty="0">
                <a:solidFill>
                  <a:srgbClr val="C00000"/>
                </a:solidFill>
              </a:rPr>
              <a:t>You</a:t>
            </a:r>
            <a:r>
              <a:rPr lang="en-US" altLang="en-US" dirty="0"/>
              <a:t> can explain it to everyone else</a:t>
            </a:r>
          </a:p>
          <a:p>
            <a:pPr lvl="1">
              <a:defRPr/>
            </a:pPr>
            <a:r>
              <a:rPr lang="en-US" altLang="en-US" dirty="0">
                <a:solidFill>
                  <a:srgbClr val="C00000"/>
                </a:solidFill>
              </a:rPr>
              <a:t>Your</a:t>
            </a:r>
            <a:r>
              <a:rPr lang="en-US" altLang="en-US" dirty="0"/>
              <a:t> project will be successful on the planned day</a:t>
            </a:r>
          </a:p>
        </p:txBody>
      </p:sp>
      <p:sp>
        <p:nvSpPr>
          <p:cNvPr id="109571" name="Slide Number Placeholder 5"/>
          <p:cNvSpPr>
            <a:spLocks noGrp="1"/>
          </p:cNvSpPr>
          <p:nvPr>
            <p:ph type="sldNum" sz="quarter" idx="10"/>
          </p:nvPr>
        </p:nvSpPr>
        <p:spPr>
          <a:noFill/>
          <a:ln>
            <a:miter lim="800000"/>
            <a:headEnd/>
            <a:tailEnd/>
          </a:ln>
        </p:spPr>
        <p:txBody>
          <a:bodyPr/>
          <a:lstStyle/>
          <a:p>
            <a:fld id="{525C3C4E-8746-41C7-AC6C-C024AB84D13F}" type="slidenum">
              <a:rPr lang="en-US">
                <a:latin typeface="Arial" charset="0"/>
                <a:cs typeface="Arial" charset="0"/>
              </a:rPr>
              <a:pPr/>
              <a:t>32</a:t>
            </a:fld>
            <a:endParaRPr lang="en-US">
              <a:latin typeface="Arial" charset="0"/>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altLang="en-US">
                <a:latin typeface="Arial" charset="0"/>
                <a:cs typeface="Arial" charset="0"/>
              </a:rPr>
              <a:t>Conducting The Project</a:t>
            </a:r>
          </a:p>
        </p:txBody>
      </p:sp>
      <p:sp>
        <p:nvSpPr>
          <p:cNvPr id="39940" name="Rectangle 3"/>
          <p:cNvSpPr>
            <a:spLocks noGrp="1" noChangeArrowheads="1"/>
          </p:cNvSpPr>
          <p:nvPr>
            <p:ph idx="1"/>
          </p:nvPr>
        </p:nvSpPr>
        <p:spPr>
          <a:xfrm>
            <a:off x="914399" y="1135298"/>
            <a:ext cx="7905135" cy="5131938"/>
          </a:xfrm>
        </p:spPr>
        <p:txBody>
          <a:bodyPr>
            <a:noAutofit/>
          </a:bodyPr>
          <a:lstStyle/>
          <a:p>
            <a:pPr>
              <a:defRPr/>
            </a:pPr>
            <a:r>
              <a:rPr lang="en-US" altLang="en-US" sz="2000" dirty="0"/>
              <a:t>The Eagle candidate must </a:t>
            </a:r>
            <a:r>
              <a:rPr lang="en-US" altLang="en-US" sz="2000" dirty="0">
                <a:solidFill>
                  <a:srgbClr val="C00000"/>
                </a:solidFill>
              </a:rPr>
              <a:t>be the project leader</a:t>
            </a:r>
          </a:p>
          <a:p>
            <a:pPr>
              <a:defRPr/>
            </a:pPr>
            <a:r>
              <a:rPr lang="en-US" altLang="en-US" sz="2000" dirty="0"/>
              <a:t>The project is about </a:t>
            </a:r>
            <a:r>
              <a:rPr lang="en-US" altLang="en-US" sz="2000" dirty="0">
                <a:solidFill>
                  <a:srgbClr val="C00000"/>
                </a:solidFill>
              </a:rPr>
              <a:t>leadership</a:t>
            </a:r>
            <a:r>
              <a:rPr lang="en-US" altLang="en-US" sz="2000" dirty="0"/>
              <a:t> and </a:t>
            </a:r>
            <a:r>
              <a:rPr lang="en-US" altLang="en-US" sz="2000" dirty="0">
                <a:solidFill>
                  <a:srgbClr val="C00000"/>
                </a:solidFill>
              </a:rPr>
              <a:t>service to others</a:t>
            </a:r>
          </a:p>
          <a:p>
            <a:pPr>
              <a:defRPr/>
            </a:pPr>
            <a:r>
              <a:rPr lang="en-US" altLang="en-US" sz="2000" dirty="0"/>
              <a:t>Make sure </a:t>
            </a:r>
            <a:r>
              <a:rPr lang="en-US" altLang="en-US" sz="2000" dirty="0">
                <a:solidFill>
                  <a:srgbClr val="C00000"/>
                </a:solidFill>
              </a:rPr>
              <a:t>others are involved </a:t>
            </a:r>
            <a:r>
              <a:rPr lang="en-US" altLang="en-US" sz="2000" dirty="0"/>
              <a:t>so you demonstrate leadership</a:t>
            </a:r>
          </a:p>
          <a:p>
            <a:pPr>
              <a:defRPr/>
            </a:pPr>
            <a:r>
              <a:rPr lang="en-US" altLang="en-US" sz="2000" dirty="0"/>
              <a:t>Don’t let </a:t>
            </a:r>
            <a:r>
              <a:rPr lang="en-US" altLang="en-US" sz="2000" dirty="0">
                <a:solidFill>
                  <a:srgbClr val="C00000"/>
                </a:solidFill>
              </a:rPr>
              <a:t>adults</a:t>
            </a:r>
            <a:r>
              <a:rPr lang="en-US" altLang="en-US" sz="2000" dirty="0"/>
              <a:t> be too helpful – have everyone provide suggestions and comments to you for decisions</a:t>
            </a:r>
          </a:p>
          <a:p>
            <a:pPr>
              <a:defRPr/>
            </a:pPr>
            <a:r>
              <a:rPr lang="en-US" altLang="en-US" sz="2000" dirty="0"/>
              <a:t>Take note of </a:t>
            </a:r>
            <a:r>
              <a:rPr lang="en-US" altLang="en-US" sz="2000" dirty="0">
                <a:solidFill>
                  <a:srgbClr val="C00000"/>
                </a:solidFill>
              </a:rPr>
              <a:t>changes</a:t>
            </a:r>
            <a:r>
              <a:rPr lang="en-US" altLang="en-US" sz="2000" dirty="0"/>
              <a:t> from your original plan</a:t>
            </a:r>
          </a:p>
          <a:p>
            <a:pPr>
              <a:defRPr/>
            </a:pPr>
            <a:r>
              <a:rPr lang="en-US" sz="2000" dirty="0"/>
              <a:t>Work on the </a:t>
            </a:r>
            <a:r>
              <a:rPr lang="en-US" sz="2000" dirty="0">
                <a:solidFill>
                  <a:srgbClr val="C00000"/>
                </a:solidFill>
              </a:rPr>
              <a:t>project is complete</a:t>
            </a:r>
            <a:r>
              <a:rPr lang="en-US" sz="2000" dirty="0"/>
              <a:t> when: </a:t>
            </a:r>
          </a:p>
          <a:p>
            <a:pPr marL="692150" lvl="1" indent="-292100">
              <a:buFont typeface="+mj-lt"/>
              <a:buAutoNum type="arabicPeriod"/>
              <a:defRPr/>
            </a:pPr>
            <a:r>
              <a:rPr lang="en-US" sz="1800" dirty="0"/>
              <a:t>The work is finished </a:t>
            </a:r>
          </a:p>
          <a:p>
            <a:pPr marL="692150" lvl="1" indent="-292100">
              <a:buFont typeface="+mj-lt"/>
              <a:buAutoNum type="arabicPeriod"/>
              <a:defRPr/>
            </a:pPr>
            <a:r>
              <a:rPr lang="en-US" sz="1800" dirty="0"/>
              <a:t>The excess materials, supplies and tools have been cleared from the site, as applicable </a:t>
            </a:r>
          </a:p>
          <a:p>
            <a:pPr marL="692150" lvl="1" indent="-292100">
              <a:buFont typeface="+mj-lt"/>
              <a:buAutoNum type="arabicPeriod"/>
              <a:defRPr/>
            </a:pPr>
            <a:r>
              <a:rPr lang="en-US" sz="1800" dirty="0"/>
              <a:t>Scout and beneficiary agree it is complete</a:t>
            </a:r>
          </a:p>
          <a:p>
            <a:pPr>
              <a:defRPr/>
            </a:pPr>
            <a:r>
              <a:rPr lang="en-US" sz="2000" dirty="0"/>
              <a:t>Enter the </a:t>
            </a:r>
            <a:r>
              <a:rPr lang="en-US" sz="2000" dirty="0">
                <a:solidFill>
                  <a:srgbClr val="C00000"/>
                </a:solidFill>
              </a:rPr>
              <a:t>completion date</a:t>
            </a:r>
            <a:r>
              <a:rPr lang="en-US" sz="2000" dirty="0"/>
              <a:t> on the first page of the Project Report section of your workbook and on the Eagle Scout Rank Application at Requirement 5</a:t>
            </a:r>
            <a:endParaRPr lang="en-US" altLang="en-US" sz="2000" dirty="0"/>
          </a:p>
        </p:txBody>
      </p:sp>
      <p:sp>
        <p:nvSpPr>
          <p:cNvPr id="111619" name="Slide Number Placeholder 8"/>
          <p:cNvSpPr>
            <a:spLocks noGrp="1"/>
          </p:cNvSpPr>
          <p:nvPr>
            <p:ph type="sldNum" sz="quarter" idx="10"/>
          </p:nvPr>
        </p:nvSpPr>
        <p:spPr>
          <a:noFill/>
          <a:ln>
            <a:miter lim="800000"/>
            <a:headEnd/>
            <a:tailEnd/>
          </a:ln>
        </p:spPr>
        <p:txBody>
          <a:bodyPr/>
          <a:lstStyle/>
          <a:p>
            <a:fld id="{1F735570-B7DC-4FC7-AAE8-E07311CAA058}" type="slidenum">
              <a:rPr lang="en-US">
                <a:latin typeface="Arial" charset="0"/>
                <a:cs typeface="Arial" charset="0"/>
              </a:rPr>
              <a:pPr/>
              <a:t>33</a:t>
            </a:fld>
            <a:endParaRPr lang="en-US">
              <a:latin typeface="Arial" charset="0"/>
              <a:cs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altLang="en-US">
                <a:latin typeface="Arial" charset="0"/>
                <a:cs typeface="Arial" charset="0"/>
              </a:rPr>
              <a:t>Project Changes</a:t>
            </a:r>
          </a:p>
        </p:txBody>
      </p:sp>
      <p:sp>
        <p:nvSpPr>
          <p:cNvPr id="59396" name="Rectangle 3"/>
          <p:cNvSpPr>
            <a:spLocks noGrp="1" noChangeArrowheads="1"/>
          </p:cNvSpPr>
          <p:nvPr>
            <p:ph idx="1"/>
          </p:nvPr>
        </p:nvSpPr>
        <p:spPr/>
        <p:txBody>
          <a:bodyPr>
            <a:normAutofit fontScale="92500" lnSpcReduction="10000"/>
          </a:bodyPr>
          <a:lstStyle/>
          <a:p>
            <a:pPr>
              <a:defRPr/>
            </a:pPr>
            <a:r>
              <a:rPr lang="en-US" altLang="en-US" dirty="0"/>
              <a:t>Many successful projects require changes from the original proposal. If changes are major, it is important to confirm they are acceptable to the beneficiary and BSA.</a:t>
            </a:r>
          </a:p>
          <a:p>
            <a:pPr>
              <a:defRPr/>
            </a:pPr>
            <a:r>
              <a:rPr lang="en-US" altLang="en-US" dirty="0">
                <a:solidFill>
                  <a:srgbClr val="0000FF"/>
                </a:solidFill>
              </a:rPr>
              <a:t>If any major change occurs in the project notify the project proposal approvers immediately</a:t>
            </a:r>
            <a:r>
              <a:rPr lang="en-US" altLang="en-US" dirty="0"/>
              <a:t>, “…to be sure you [and the project] still are approved and have a chance of passing the board of review.”</a:t>
            </a:r>
          </a:p>
        </p:txBody>
      </p:sp>
      <p:sp>
        <p:nvSpPr>
          <p:cNvPr id="131075" name="Slide Number Placeholder 5"/>
          <p:cNvSpPr>
            <a:spLocks noGrp="1"/>
          </p:cNvSpPr>
          <p:nvPr>
            <p:ph type="sldNum" sz="quarter" idx="10"/>
          </p:nvPr>
        </p:nvSpPr>
        <p:spPr>
          <a:noFill/>
          <a:ln>
            <a:miter lim="800000"/>
            <a:headEnd/>
            <a:tailEnd/>
          </a:ln>
        </p:spPr>
        <p:txBody>
          <a:bodyPr/>
          <a:lstStyle/>
          <a:p>
            <a:fld id="{38825BA7-F222-4203-8EAB-2D294F7E1BDF}" type="slidenum">
              <a:rPr lang="en-US">
                <a:latin typeface="Arial" charset="0"/>
                <a:cs typeface="Arial" charset="0"/>
              </a:rPr>
              <a:pPr/>
              <a:t>34</a:t>
            </a:fld>
            <a:endParaRPr lang="en-US">
              <a:latin typeface="Arial" charset="0"/>
              <a:cs typeface="Arial" charset="0"/>
            </a:endParaRPr>
          </a:p>
        </p:txBody>
      </p:sp>
      <p:sp>
        <p:nvSpPr>
          <p:cNvPr id="131076" name="Text Box 7"/>
          <p:cNvSpPr txBox="1">
            <a:spLocks noChangeArrowheads="1"/>
          </p:cNvSpPr>
          <p:nvPr/>
        </p:nvSpPr>
        <p:spPr bwMode="auto">
          <a:xfrm>
            <a:off x="6118371" y="6573838"/>
            <a:ext cx="2444900" cy="284162"/>
          </a:xfrm>
          <a:prstGeom prst="rect">
            <a:avLst/>
          </a:prstGeom>
          <a:noFill/>
          <a:ln w="9525">
            <a:solidFill>
              <a:srgbClr val="0000FF"/>
            </a:solidFill>
            <a:miter lim="800000"/>
            <a:headEnd/>
            <a:tailEnd/>
          </a:ln>
        </p:spPr>
        <p:txBody>
          <a:bodyPr wrap="none" anchor="ctr">
            <a:noAutofit/>
          </a:bodyPr>
          <a:lstStyle/>
          <a:p>
            <a:pPr>
              <a:lnSpc>
                <a:spcPct val="80000"/>
              </a:lnSpc>
              <a:buClr>
                <a:srgbClr val="0000CC"/>
              </a:buClr>
            </a:pPr>
            <a:r>
              <a:rPr lang="en-US" altLang="en-US" sz="1200" b="1" u="none" dirty="0"/>
              <a:t>GTA Para 9.0.2.7; page 65</a:t>
            </a:r>
          </a:p>
        </p:txBody>
      </p:sp>
    </p:spTree>
    <p:extLst>
      <p:ext uri="{BB962C8B-B14F-4D97-AF65-F5344CB8AC3E}">
        <p14:creationId xmlns:p14="http://schemas.microsoft.com/office/powerpoint/2010/main" val="42286743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REPORT</a:t>
            </a:r>
          </a:p>
        </p:txBody>
      </p:sp>
      <p:sp>
        <p:nvSpPr>
          <p:cNvPr id="122882" name="Text Placeholder 7"/>
          <p:cNvSpPr>
            <a:spLocks noGrp="1"/>
          </p:cNvSpPr>
          <p:nvPr>
            <p:ph type="body" idx="1"/>
          </p:nvPr>
        </p:nvSpPr>
        <p:spPr/>
        <p:txBody>
          <a:bodyPr/>
          <a:lstStyle/>
          <a:p>
            <a:endParaRPr lang="en-US" dirty="0">
              <a:latin typeface="Arial" charset="0"/>
              <a:cs typeface="Arial" charset="0"/>
            </a:endParaRPr>
          </a:p>
        </p:txBody>
      </p:sp>
      <p:sp>
        <p:nvSpPr>
          <p:cNvPr id="122883" name="Slide Number Placeholder 3"/>
          <p:cNvSpPr>
            <a:spLocks noGrp="1"/>
          </p:cNvSpPr>
          <p:nvPr>
            <p:ph type="sldNum" sz="quarter" idx="10"/>
          </p:nvPr>
        </p:nvSpPr>
        <p:spPr>
          <a:noFill/>
          <a:ln>
            <a:miter lim="800000"/>
            <a:headEnd/>
            <a:tailEnd/>
          </a:ln>
        </p:spPr>
        <p:txBody>
          <a:bodyPr/>
          <a:lstStyle/>
          <a:p>
            <a:fld id="{3CA99A7A-4F83-4739-AD6D-E8754F84B886}" type="slidenum">
              <a:rPr lang="en-US">
                <a:latin typeface="Arial" charset="0"/>
                <a:cs typeface="Arial" charset="0"/>
              </a:rPr>
              <a:pPr/>
              <a:t>35</a:t>
            </a:fld>
            <a:endParaRPr lang="en-US">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877" y="155575"/>
            <a:ext cx="3212802" cy="4157744"/>
          </a:xfrm>
          <a:prstGeom prst="rect">
            <a:avLst/>
          </a:prstGeom>
          <a:ln>
            <a:solidFill>
              <a:schemeClr val="accent2">
                <a:lumMod val="5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9"/>
          <p:cNvSpPr>
            <a:spLocks noGrp="1"/>
          </p:cNvSpPr>
          <p:nvPr>
            <p:ph type="title"/>
          </p:nvPr>
        </p:nvSpPr>
        <p:spPr/>
        <p:txBody>
          <a:bodyPr/>
          <a:lstStyle/>
          <a:p>
            <a:r>
              <a:rPr lang="en-US" dirty="0">
                <a:latin typeface="Arial" charset="0"/>
                <a:cs typeface="Arial" charset="0"/>
              </a:rPr>
              <a:t>Project Report Page  A</a:t>
            </a:r>
          </a:p>
        </p:txBody>
      </p:sp>
      <p:sp>
        <p:nvSpPr>
          <p:cNvPr id="125955" name="Rectangle 11"/>
          <p:cNvSpPr>
            <a:spLocks noChangeArrowheads="1"/>
          </p:cNvSpPr>
          <p:nvPr/>
        </p:nvSpPr>
        <p:spPr bwMode="auto">
          <a:xfrm>
            <a:off x="5632450" y="1604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Project Description</a:t>
            </a:r>
          </a:p>
        </p:txBody>
      </p:sp>
      <p:sp>
        <p:nvSpPr>
          <p:cNvPr id="125956" name="Rectangle 11"/>
          <p:cNvSpPr>
            <a:spLocks noChangeArrowheads="1"/>
          </p:cNvSpPr>
          <p:nvPr/>
        </p:nvSpPr>
        <p:spPr bwMode="auto">
          <a:xfrm>
            <a:off x="5632450" y="347662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Observations</a:t>
            </a:r>
          </a:p>
        </p:txBody>
      </p:sp>
      <p:sp>
        <p:nvSpPr>
          <p:cNvPr id="125957" name="Rectangle 11"/>
          <p:cNvSpPr>
            <a:spLocks noChangeArrowheads="1"/>
          </p:cNvSpPr>
          <p:nvPr/>
        </p:nvSpPr>
        <p:spPr bwMode="auto">
          <a:xfrm>
            <a:off x="5632450" y="5156814"/>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Changes</a:t>
            </a:r>
          </a:p>
        </p:txBody>
      </p:sp>
      <p:sp>
        <p:nvSpPr>
          <p:cNvPr id="125959" name="Slide Number Placeholder 10"/>
          <p:cNvSpPr>
            <a:spLocks noGrp="1"/>
          </p:cNvSpPr>
          <p:nvPr>
            <p:ph type="sldNum" sz="quarter" idx="10"/>
          </p:nvPr>
        </p:nvSpPr>
        <p:spPr>
          <a:noFill/>
          <a:ln>
            <a:miter lim="800000"/>
            <a:headEnd/>
            <a:tailEnd/>
          </a:ln>
        </p:spPr>
        <p:txBody>
          <a:bodyPr/>
          <a:lstStyle/>
          <a:p>
            <a:fld id="{97ED4426-ADFC-4ABB-9848-F2C6ECEC247C}" type="slidenum">
              <a:rPr lang="en-US">
                <a:latin typeface="Arial" charset="0"/>
                <a:cs typeface="Arial" charset="0"/>
              </a:rPr>
              <a:pPr/>
              <a:t>36</a:t>
            </a:fld>
            <a:endParaRPr lang="en-US">
              <a:latin typeface="Arial" charset="0"/>
              <a:cs typeface="Arial"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78" b="1"/>
          <a:stretch/>
        </p:blipFill>
        <p:spPr>
          <a:xfrm>
            <a:off x="764040" y="951882"/>
            <a:ext cx="4521633" cy="5811838"/>
          </a:xfrm>
          <a:prstGeom prst="rect">
            <a:avLst/>
          </a:prstGeom>
          <a:ln>
            <a:solidFill>
              <a:schemeClr val="accent2">
                <a:lumMod val="50000"/>
              </a:schemeClr>
            </a:solidFill>
          </a:ln>
        </p:spPr>
      </p:pic>
      <p:sp>
        <p:nvSpPr>
          <p:cNvPr id="11" name="Rectangle 11"/>
          <p:cNvSpPr>
            <a:spLocks noChangeArrowheads="1"/>
          </p:cNvSpPr>
          <p:nvPr/>
        </p:nvSpPr>
        <p:spPr bwMode="auto">
          <a:xfrm>
            <a:off x="5632450" y="95480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Project Execution: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4"/>
          <p:cNvSpPr>
            <a:spLocks noChangeArrowheads="1"/>
          </p:cNvSpPr>
          <p:nvPr/>
        </p:nvSpPr>
        <p:spPr bwMode="auto">
          <a:xfrm>
            <a:off x="3889375" y="6284913"/>
            <a:ext cx="493713" cy="220662"/>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128003" name="Title 9"/>
          <p:cNvSpPr>
            <a:spLocks noGrp="1"/>
          </p:cNvSpPr>
          <p:nvPr>
            <p:ph type="title"/>
          </p:nvPr>
        </p:nvSpPr>
        <p:spPr/>
        <p:txBody>
          <a:bodyPr/>
          <a:lstStyle/>
          <a:p>
            <a:r>
              <a:rPr lang="en-US" dirty="0">
                <a:latin typeface="Arial" charset="0"/>
                <a:cs typeface="Arial" charset="0"/>
              </a:rPr>
              <a:t>Project Report Page  B</a:t>
            </a:r>
          </a:p>
        </p:txBody>
      </p:sp>
      <p:sp>
        <p:nvSpPr>
          <p:cNvPr id="128007" name="Slide Number Placeholder 10"/>
          <p:cNvSpPr>
            <a:spLocks noGrp="1"/>
          </p:cNvSpPr>
          <p:nvPr>
            <p:ph type="sldNum" sz="quarter" idx="10"/>
          </p:nvPr>
        </p:nvSpPr>
        <p:spPr>
          <a:noFill/>
          <a:ln>
            <a:miter lim="800000"/>
            <a:headEnd/>
            <a:tailEnd/>
          </a:ln>
        </p:spPr>
        <p:txBody>
          <a:bodyPr/>
          <a:lstStyle/>
          <a:p>
            <a:fld id="{BC13DBE2-E22F-4E3A-AEF9-7C6EA71A314D}" type="slidenum">
              <a:rPr lang="en-US">
                <a:latin typeface="Arial" charset="0"/>
                <a:cs typeface="Arial" charset="0"/>
              </a:rPr>
              <a:pPr/>
              <a:t>37</a:t>
            </a:fld>
            <a:endParaRPr lang="en-US">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87" y="945216"/>
            <a:ext cx="4398040" cy="5691580"/>
          </a:xfrm>
          <a:prstGeom prst="rect">
            <a:avLst/>
          </a:prstGeom>
          <a:ln>
            <a:solidFill>
              <a:schemeClr val="accent2"/>
            </a:solidFill>
          </a:ln>
        </p:spPr>
      </p:pic>
      <p:sp>
        <p:nvSpPr>
          <p:cNvPr id="13" name="Rectangle 11"/>
          <p:cNvSpPr>
            <a:spLocks noChangeArrowheads="1"/>
          </p:cNvSpPr>
          <p:nvPr/>
        </p:nvSpPr>
        <p:spPr bwMode="auto">
          <a:xfrm>
            <a:off x="5684591" y="1107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Leadership</a:t>
            </a:r>
          </a:p>
        </p:txBody>
      </p:sp>
      <p:sp>
        <p:nvSpPr>
          <p:cNvPr id="14" name="Rectangle 11"/>
          <p:cNvSpPr>
            <a:spLocks noChangeArrowheads="1"/>
          </p:cNvSpPr>
          <p:nvPr/>
        </p:nvSpPr>
        <p:spPr bwMode="auto">
          <a:xfrm>
            <a:off x="5684591" y="3347940"/>
            <a:ext cx="2743200" cy="559826"/>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Materials, Supplies, </a:t>
            </a:r>
          </a:p>
          <a:p>
            <a:pPr algn="ctr"/>
            <a:r>
              <a:rPr lang="en-US" altLang="en-US" sz="1600" b="1" dirty="0">
                <a:latin typeface="Arial" charset="0"/>
              </a:rPr>
              <a:t>Tools, Other</a:t>
            </a:r>
          </a:p>
        </p:txBody>
      </p:sp>
      <p:sp>
        <p:nvSpPr>
          <p:cNvPr id="15" name="Rectangle 11"/>
          <p:cNvSpPr>
            <a:spLocks noChangeArrowheads="1"/>
          </p:cNvSpPr>
          <p:nvPr/>
        </p:nvSpPr>
        <p:spPr bwMode="auto">
          <a:xfrm>
            <a:off x="5684591" y="4083060"/>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Entering Service </a:t>
            </a:r>
          </a:p>
          <a:p>
            <a:pPr algn="ctr"/>
            <a:r>
              <a:rPr lang="en-US" altLang="en-US" sz="1600" b="1" dirty="0">
                <a:latin typeface="Arial" charset="0"/>
              </a:rPr>
              <a:t>Project Data</a:t>
            </a:r>
          </a:p>
        </p:txBody>
      </p:sp>
      <p:sp>
        <p:nvSpPr>
          <p:cNvPr id="19" name="Rectangle 11"/>
          <p:cNvSpPr>
            <a:spLocks noChangeArrowheads="1"/>
          </p:cNvSpPr>
          <p:nvPr/>
        </p:nvSpPr>
        <p:spPr bwMode="auto">
          <a:xfrm>
            <a:off x="5684591" y="1810622"/>
            <a:ext cx="2743200" cy="1316037"/>
          </a:xfrm>
          <a:prstGeom prst="rect">
            <a:avLst/>
          </a:prstGeom>
          <a:solidFill>
            <a:srgbClr val="FFFF00"/>
          </a:solidFill>
          <a:ln w="9525">
            <a:solidFill>
              <a:srgbClr val="000066"/>
            </a:solidFill>
            <a:miter lim="800000"/>
            <a:headEnd/>
            <a:tailEnd/>
          </a:ln>
        </p:spPr>
        <p:txBody>
          <a:bodyPr lIns="92075" tIns="46038" rIns="92075" bIns="46038" anchor="ctr"/>
          <a:lstStyle/>
          <a:p>
            <a:r>
              <a:rPr lang="en-US" altLang="en-US" sz="1600" b="1" dirty="0">
                <a:latin typeface="Arial" charset="0"/>
              </a:rPr>
              <a:t>What was:</a:t>
            </a:r>
          </a:p>
          <a:p>
            <a:pPr marL="339725" lvl="1" indent="-160338">
              <a:buFont typeface="Arial" panose="020B0604020202020204" pitchFamily="34" charset="0"/>
              <a:buChar char="•"/>
            </a:pPr>
            <a:r>
              <a:rPr lang="en-US" altLang="en-US" sz="1600" b="1" dirty="0">
                <a:latin typeface="Arial" charset="0"/>
              </a:rPr>
              <a:t>Most Difficult</a:t>
            </a:r>
          </a:p>
          <a:p>
            <a:pPr marL="339725" lvl="1" indent="-160338">
              <a:buFont typeface="Arial" panose="020B0604020202020204" pitchFamily="34" charset="0"/>
              <a:buChar char="•"/>
            </a:pPr>
            <a:r>
              <a:rPr lang="en-US" altLang="en-US" sz="1600" b="1" dirty="0">
                <a:latin typeface="Arial" charset="0"/>
              </a:rPr>
              <a:t>Most Rewarding</a:t>
            </a:r>
          </a:p>
          <a:p>
            <a:r>
              <a:rPr lang="en-US" altLang="en-US" sz="1600" b="1" dirty="0">
                <a:latin typeface="Arial" charset="0"/>
              </a:rPr>
              <a:t>What did you learn about Leadership…</a:t>
            </a:r>
          </a:p>
        </p:txBody>
      </p:sp>
      <p:sp>
        <p:nvSpPr>
          <p:cNvPr id="5" name="Rounded Rectangle 4"/>
          <p:cNvSpPr/>
          <p:nvPr/>
        </p:nvSpPr>
        <p:spPr bwMode="auto">
          <a:xfrm>
            <a:off x="5058696" y="4980268"/>
            <a:ext cx="3701845" cy="875999"/>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1200" b="1" u="none" dirty="0"/>
              <a:t>* There is no requirement for a minimum number of hours that must be worked on an Eagle Scout service project.</a:t>
            </a:r>
          </a:p>
        </p:txBody>
      </p:sp>
      <p:cxnSp>
        <p:nvCxnSpPr>
          <p:cNvPr id="7" name="Straight Arrow Connector 6"/>
          <p:cNvCxnSpPr/>
          <p:nvPr/>
        </p:nvCxnSpPr>
        <p:spPr bwMode="auto">
          <a:xfrm flipH="1">
            <a:off x="4590384" y="5265172"/>
            <a:ext cx="466930" cy="309716"/>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4"/>
          <p:cNvSpPr>
            <a:spLocks noChangeArrowheads="1"/>
          </p:cNvSpPr>
          <p:nvPr/>
        </p:nvSpPr>
        <p:spPr bwMode="auto">
          <a:xfrm>
            <a:off x="3889375" y="6284913"/>
            <a:ext cx="493713" cy="220662"/>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128003" name="Title 9"/>
          <p:cNvSpPr>
            <a:spLocks noGrp="1"/>
          </p:cNvSpPr>
          <p:nvPr>
            <p:ph type="title"/>
          </p:nvPr>
        </p:nvSpPr>
        <p:spPr/>
        <p:txBody>
          <a:bodyPr/>
          <a:lstStyle/>
          <a:p>
            <a:r>
              <a:rPr lang="en-US" dirty="0">
                <a:latin typeface="Arial" charset="0"/>
                <a:cs typeface="Arial" charset="0"/>
              </a:rPr>
              <a:t>Project Report Page  C</a:t>
            </a:r>
          </a:p>
        </p:txBody>
      </p:sp>
      <p:sp>
        <p:nvSpPr>
          <p:cNvPr id="128007" name="Slide Number Placeholder 10"/>
          <p:cNvSpPr>
            <a:spLocks noGrp="1"/>
          </p:cNvSpPr>
          <p:nvPr>
            <p:ph type="sldNum" sz="quarter" idx="10"/>
          </p:nvPr>
        </p:nvSpPr>
        <p:spPr>
          <a:noFill/>
          <a:ln>
            <a:miter lim="800000"/>
            <a:headEnd/>
            <a:tailEnd/>
          </a:ln>
        </p:spPr>
        <p:txBody>
          <a:bodyPr/>
          <a:lstStyle/>
          <a:p>
            <a:fld id="{BC13DBE2-E22F-4E3A-AEF9-7C6EA71A314D}" type="slidenum">
              <a:rPr lang="en-US">
                <a:latin typeface="Arial" charset="0"/>
                <a:cs typeface="Arial" charset="0"/>
              </a:rPr>
              <a:pPr/>
              <a:t>38</a:t>
            </a:fld>
            <a:endParaRPr lang="en-US">
              <a:latin typeface="Arial" charset="0"/>
              <a:cs typeface="Arial" charset="0"/>
            </a:endParaRPr>
          </a:p>
        </p:txBody>
      </p:sp>
      <p:sp>
        <p:nvSpPr>
          <p:cNvPr id="13" name="Rectangle 11"/>
          <p:cNvSpPr>
            <a:spLocks noChangeArrowheads="1"/>
          </p:cNvSpPr>
          <p:nvPr/>
        </p:nvSpPr>
        <p:spPr bwMode="auto">
          <a:xfrm>
            <a:off x="5558708" y="1107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Funding</a:t>
            </a:r>
          </a:p>
        </p:txBody>
      </p:sp>
      <p:sp>
        <p:nvSpPr>
          <p:cNvPr id="14" name="Rectangle 11"/>
          <p:cNvSpPr>
            <a:spLocks noChangeArrowheads="1"/>
          </p:cNvSpPr>
          <p:nvPr/>
        </p:nvSpPr>
        <p:spPr bwMode="auto">
          <a:xfrm>
            <a:off x="5558708" y="3347940"/>
            <a:ext cx="2743200" cy="587246"/>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Photos and Other Documents</a:t>
            </a:r>
          </a:p>
        </p:txBody>
      </p:sp>
      <p:sp>
        <p:nvSpPr>
          <p:cNvPr id="15" name="Rectangle 11"/>
          <p:cNvSpPr>
            <a:spLocks noChangeArrowheads="1"/>
          </p:cNvSpPr>
          <p:nvPr/>
        </p:nvSpPr>
        <p:spPr bwMode="auto">
          <a:xfrm>
            <a:off x="5558708" y="4907581"/>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Candidate’s Promise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94" y="908255"/>
            <a:ext cx="4435633" cy="5740231"/>
          </a:xfrm>
          <a:prstGeom prst="rect">
            <a:avLst/>
          </a:prstGeom>
          <a:ln>
            <a:solidFill>
              <a:schemeClr val="accent2"/>
            </a:solidFill>
          </a:ln>
        </p:spPr>
      </p:pic>
      <p:sp>
        <p:nvSpPr>
          <p:cNvPr id="16" name="Rectangle 11"/>
          <p:cNvSpPr>
            <a:spLocks noChangeArrowheads="1"/>
          </p:cNvSpPr>
          <p:nvPr/>
        </p:nvSpPr>
        <p:spPr bwMode="auto">
          <a:xfrm>
            <a:off x="5558708" y="5749132"/>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Completion Approvals</a:t>
            </a:r>
          </a:p>
        </p:txBody>
      </p:sp>
    </p:spTree>
    <p:extLst>
      <p:ext uri="{BB962C8B-B14F-4D97-AF65-F5344CB8AC3E}">
        <p14:creationId xmlns:p14="http://schemas.microsoft.com/office/powerpoint/2010/main" val="19315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lum bright="-10000" contrast="20000"/>
            <a:extLst>
              <a:ext uri="{28A0092B-C50C-407E-A947-70E740481C1C}">
                <a14:useLocalDpi xmlns:a14="http://schemas.microsoft.com/office/drawing/2010/main" val="0"/>
              </a:ext>
            </a:extLst>
          </a:blip>
          <a:srcRect/>
          <a:stretch/>
        </p:blipFill>
        <p:spPr>
          <a:xfrm>
            <a:off x="337142" y="2341563"/>
            <a:ext cx="8227421" cy="2472346"/>
          </a:xfrm>
          <a:prstGeom prst="rect">
            <a:avLst/>
          </a:prstGeom>
          <a:ln>
            <a:solidFill>
              <a:schemeClr val="accent2"/>
            </a:solidFill>
          </a:ln>
        </p:spPr>
      </p:pic>
      <p:sp>
        <p:nvSpPr>
          <p:cNvPr id="130049" name="Text Box 5"/>
          <p:cNvSpPr txBox="1">
            <a:spLocks noChangeArrowheads="1"/>
          </p:cNvSpPr>
          <p:nvPr/>
        </p:nvSpPr>
        <p:spPr bwMode="auto">
          <a:xfrm>
            <a:off x="1974850" y="1244600"/>
            <a:ext cx="1322388" cy="584200"/>
          </a:xfrm>
          <a:prstGeom prst="rect">
            <a:avLst/>
          </a:prstGeom>
          <a:solidFill>
            <a:schemeClr val="bg1"/>
          </a:solidFill>
          <a:ln w="9525">
            <a:solidFill>
              <a:srgbClr val="003366"/>
            </a:solidFill>
            <a:miter lim="800000"/>
            <a:headEnd/>
            <a:tailEnd/>
          </a:ln>
        </p:spPr>
        <p:txBody>
          <a:bodyPr wrap="none">
            <a:spAutoFit/>
          </a:bodyPr>
          <a:lstStyle/>
          <a:p>
            <a:r>
              <a:rPr lang="en-US" altLang="en-US" b="1" u="none">
                <a:solidFill>
                  <a:schemeClr val="tx1"/>
                </a:solidFill>
                <a:latin typeface="Arial" charset="0"/>
              </a:rPr>
              <a:t>Scout</a:t>
            </a:r>
          </a:p>
        </p:txBody>
      </p:sp>
      <p:sp>
        <p:nvSpPr>
          <p:cNvPr id="130050" name="Text Box 6"/>
          <p:cNvSpPr txBox="1">
            <a:spLocks noChangeArrowheads="1"/>
          </p:cNvSpPr>
          <p:nvPr/>
        </p:nvSpPr>
        <p:spPr bwMode="auto">
          <a:xfrm>
            <a:off x="958850" y="5848350"/>
            <a:ext cx="2393950" cy="584200"/>
          </a:xfrm>
          <a:prstGeom prst="rect">
            <a:avLst/>
          </a:prstGeom>
          <a:solidFill>
            <a:schemeClr val="bg1"/>
          </a:solidFill>
          <a:ln w="9525">
            <a:solidFill>
              <a:schemeClr val="tx1"/>
            </a:solidFill>
            <a:miter lim="800000"/>
            <a:headEnd/>
            <a:tailEnd/>
          </a:ln>
        </p:spPr>
        <p:txBody>
          <a:bodyPr wrap="none">
            <a:spAutoFit/>
          </a:bodyPr>
          <a:lstStyle/>
          <a:p>
            <a:r>
              <a:rPr lang="en-US" altLang="en-US" b="1" u="none">
                <a:solidFill>
                  <a:schemeClr val="tx1"/>
                </a:solidFill>
                <a:latin typeface="Arial" charset="0"/>
              </a:rPr>
              <a:t>Beneficiary</a:t>
            </a:r>
          </a:p>
        </p:txBody>
      </p:sp>
      <p:sp>
        <p:nvSpPr>
          <p:cNvPr id="130051" name="Text Box 9"/>
          <p:cNvSpPr txBox="1">
            <a:spLocks noChangeArrowheads="1"/>
          </p:cNvSpPr>
          <p:nvPr/>
        </p:nvSpPr>
        <p:spPr bwMode="auto">
          <a:xfrm>
            <a:off x="5265738" y="5848350"/>
            <a:ext cx="2438400" cy="584200"/>
          </a:xfrm>
          <a:prstGeom prst="rect">
            <a:avLst/>
          </a:prstGeom>
          <a:solidFill>
            <a:schemeClr val="bg1"/>
          </a:solidFill>
          <a:ln w="9525">
            <a:solidFill>
              <a:srgbClr val="003366"/>
            </a:solidFill>
            <a:miter lim="800000"/>
            <a:headEnd/>
            <a:tailEnd/>
          </a:ln>
        </p:spPr>
        <p:txBody>
          <a:bodyPr wrap="none">
            <a:spAutoFit/>
          </a:bodyPr>
          <a:lstStyle/>
          <a:p>
            <a:r>
              <a:rPr lang="en-US" altLang="en-US" b="1" u="none">
                <a:solidFill>
                  <a:schemeClr val="tx1"/>
                </a:solidFill>
                <a:latin typeface="Arial" charset="0"/>
              </a:rPr>
              <a:t>Unit Leader</a:t>
            </a:r>
          </a:p>
        </p:txBody>
      </p:sp>
      <p:sp>
        <p:nvSpPr>
          <p:cNvPr id="130053" name="Rectangle 15"/>
          <p:cNvSpPr>
            <a:spLocks noChangeArrowheads="1"/>
          </p:cNvSpPr>
          <p:nvPr/>
        </p:nvSpPr>
        <p:spPr bwMode="auto">
          <a:xfrm>
            <a:off x="7845425" y="1952625"/>
            <a:ext cx="528638" cy="173038"/>
          </a:xfrm>
          <a:prstGeom prst="rect">
            <a:avLst/>
          </a:prstGeom>
          <a:solidFill>
            <a:schemeClr val="bg1"/>
          </a:solidFill>
          <a:ln w="9525" algn="ctr">
            <a:noFill/>
            <a:round/>
            <a:headEnd/>
            <a:tailEnd/>
          </a:ln>
        </p:spPr>
        <p:txBody>
          <a:bodyPr/>
          <a:lstStyle/>
          <a:p>
            <a:endParaRPr lang="en-US" altLang="en-US"/>
          </a:p>
        </p:txBody>
      </p:sp>
      <p:sp>
        <p:nvSpPr>
          <p:cNvPr id="130054" name="AutoShape 15"/>
          <p:cNvSpPr>
            <a:spLocks noChangeArrowheads="1"/>
          </p:cNvSpPr>
          <p:nvPr/>
        </p:nvSpPr>
        <p:spPr bwMode="auto">
          <a:xfrm rot="10800000">
            <a:off x="1679572" y="4557932"/>
            <a:ext cx="739775" cy="1225330"/>
          </a:xfrm>
          <a:prstGeom prst="downArrow">
            <a:avLst>
              <a:gd name="adj1" fmla="val 50000"/>
              <a:gd name="adj2" fmla="val 38144"/>
            </a:avLst>
          </a:prstGeom>
          <a:solidFill>
            <a:srgbClr val="FFFF00"/>
          </a:solidFill>
          <a:ln w="38100">
            <a:solidFill>
              <a:schemeClr val="tx1"/>
            </a:solidFill>
            <a:miter lim="800000"/>
            <a:headEnd/>
            <a:tailEnd/>
          </a:ln>
        </p:spPr>
        <p:txBody>
          <a:bodyPr rot="10800000" wrap="none" anchor="ctr"/>
          <a:lstStyle/>
          <a:p>
            <a:endParaRPr lang="en-US" altLang="en-US"/>
          </a:p>
        </p:txBody>
      </p:sp>
      <p:sp>
        <p:nvSpPr>
          <p:cNvPr id="130055" name="AutoShape 15"/>
          <p:cNvSpPr>
            <a:spLocks noChangeArrowheads="1"/>
          </p:cNvSpPr>
          <p:nvPr/>
        </p:nvSpPr>
        <p:spPr bwMode="auto">
          <a:xfrm rot="10800000">
            <a:off x="6048372" y="4557932"/>
            <a:ext cx="739775" cy="1225330"/>
          </a:xfrm>
          <a:prstGeom prst="downArrow">
            <a:avLst>
              <a:gd name="adj1" fmla="val 50000"/>
              <a:gd name="adj2" fmla="val 38144"/>
            </a:avLst>
          </a:prstGeom>
          <a:solidFill>
            <a:srgbClr val="FFFF00"/>
          </a:solidFill>
          <a:ln w="38100">
            <a:solidFill>
              <a:schemeClr val="tx1"/>
            </a:solidFill>
            <a:miter lim="800000"/>
            <a:headEnd/>
            <a:tailEnd/>
          </a:ln>
        </p:spPr>
        <p:txBody>
          <a:bodyPr rot="10800000" wrap="none" anchor="ctr"/>
          <a:lstStyle/>
          <a:p>
            <a:endParaRPr lang="en-US" altLang="en-US"/>
          </a:p>
        </p:txBody>
      </p:sp>
      <p:sp>
        <p:nvSpPr>
          <p:cNvPr id="130056" name="AutoShape 15"/>
          <p:cNvSpPr>
            <a:spLocks noChangeArrowheads="1"/>
          </p:cNvSpPr>
          <p:nvPr/>
        </p:nvSpPr>
        <p:spPr bwMode="auto">
          <a:xfrm>
            <a:off x="1330325" y="1512585"/>
            <a:ext cx="739775" cy="666750"/>
          </a:xfrm>
          <a:prstGeom prst="downArrow">
            <a:avLst>
              <a:gd name="adj1" fmla="val 50000"/>
              <a:gd name="adj2" fmla="val 38144"/>
            </a:avLst>
          </a:prstGeom>
          <a:solidFill>
            <a:srgbClr val="FFFF00"/>
          </a:solidFill>
          <a:ln w="38100">
            <a:solidFill>
              <a:schemeClr val="tx1"/>
            </a:solidFill>
            <a:miter lim="800000"/>
            <a:headEnd/>
            <a:tailEnd/>
          </a:ln>
        </p:spPr>
        <p:txBody>
          <a:bodyPr wrap="none" anchor="ctr"/>
          <a:lstStyle/>
          <a:p>
            <a:endParaRPr lang="en-US" altLang="en-US"/>
          </a:p>
        </p:txBody>
      </p:sp>
      <p:sp>
        <p:nvSpPr>
          <p:cNvPr id="130057" name="Title 11"/>
          <p:cNvSpPr>
            <a:spLocks noGrp="1"/>
          </p:cNvSpPr>
          <p:nvPr>
            <p:ph type="title"/>
          </p:nvPr>
        </p:nvSpPr>
        <p:spPr/>
        <p:txBody>
          <a:bodyPr/>
          <a:lstStyle/>
          <a:p>
            <a:r>
              <a:rPr lang="en-US" dirty="0">
                <a:latin typeface="Arial" charset="0"/>
                <a:cs typeface="Arial" charset="0"/>
              </a:rPr>
              <a:t>Project Report Page  C</a:t>
            </a:r>
          </a:p>
        </p:txBody>
      </p:sp>
      <p:sp>
        <p:nvSpPr>
          <p:cNvPr id="130058" name="Slide Number Placeholder 12"/>
          <p:cNvSpPr>
            <a:spLocks noGrp="1"/>
          </p:cNvSpPr>
          <p:nvPr>
            <p:ph type="sldNum" sz="quarter" idx="10"/>
          </p:nvPr>
        </p:nvSpPr>
        <p:spPr>
          <a:noFill/>
          <a:ln>
            <a:miter lim="800000"/>
            <a:headEnd/>
            <a:tailEnd/>
          </a:ln>
        </p:spPr>
        <p:txBody>
          <a:bodyPr/>
          <a:lstStyle/>
          <a:p>
            <a:fld id="{F822188B-A3E3-4600-BA23-07E095D00006}" type="slidenum">
              <a:rPr lang="en-US">
                <a:latin typeface="Arial" charset="0"/>
                <a:cs typeface="Arial" charset="0"/>
              </a:rPr>
              <a:pPr/>
              <a:t>39</a:t>
            </a:fld>
            <a:endParaRPr lang="en-US">
              <a:latin typeface="Arial" charset="0"/>
              <a:cs typeface="Arial" charset="0"/>
            </a:endParaRPr>
          </a:p>
        </p:txBody>
      </p:sp>
      <p:sp>
        <p:nvSpPr>
          <p:cNvPr id="14" name="Rectangle 11"/>
          <p:cNvSpPr>
            <a:spLocks noChangeArrowheads="1"/>
          </p:cNvSpPr>
          <p:nvPr/>
        </p:nvSpPr>
        <p:spPr bwMode="auto">
          <a:xfrm>
            <a:off x="3675061" y="1604963"/>
            <a:ext cx="4889502"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800" b="1" i="1" u="none" dirty="0">
                <a:solidFill>
                  <a:schemeClr val="tx1"/>
                </a:solidFill>
                <a:latin typeface="Arial Narrow" panose="020B0606020202030204" pitchFamily="34" charset="0"/>
              </a:rPr>
              <a:t>Sign below before you seek the other approvals.</a:t>
            </a:r>
          </a:p>
        </p:txBody>
      </p:sp>
      <p:cxnSp>
        <p:nvCxnSpPr>
          <p:cNvPr id="17" name="Straight Arrow Connector 16"/>
          <p:cNvCxnSpPr/>
          <p:nvPr/>
        </p:nvCxnSpPr>
        <p:spPr bwMode="auto">
          <a:xfrm flipH="1">
            <a:off x="5638134" y="2090841"/>
            <a:ext cx="466930" cy="309716"/>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ounded Rectangle 1"/>
          <p:cNvSpPr/>
          <p:nvPr/>
        </p:nvSpPr>
        <p:spPr bwMode="auto">
          <a:xfrm>
            <a:off x="4833257" y="914400"/>
            <a:ext cx="3144416" cy="598185"/>
          </a:xfrm>
          <a:prstGeom prst="roundRec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Verdana" pitchFamily="34" charset="0"/>
              </a:rPr>
              <a:t>Definitely!!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550F-3480-48CF-B263-657158D6A8F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3B5D30F-818B-4E39-95AD-7347A5E20CD3}"/>
              </a:ext>
            </a:extLst>
          </p:cNvPr>
          <p:cNvSpPr>
            <a:spLocks noGrp="1"/>
          </p:cNvSpPr>
          <p:nvPr>
            <p:ph idx="1"/>
          </p:nvPr>
        </p:nvSpPr>
        <p:spPr>
          <a:xfrm>
            <a:off x="2199503" y="1322602"/>
            <a:ext cx="6704391" cy="4648200"/>
          </a:xfrm>
        </p:spPr>
        <p:txBody>
          <a:bodyPr/>
          <a:lstStyle/>
          <a:p>
            <a:pPr marL="0" indent="0" algn="ctr">
              <a:buNone/>
            </a:pPr>
            <a:r>
              <a:rPr lang="en-US" dirty="0"/>
              <a:t>Eagle Scout Procedures Guide, October 2017, National Capital Area Council, Boy Scouts of America</a:t>
            </a:r>
          </a:p>
          <a:p>
            <a:pPr marL="0" indent="0">
              <a:buNone/>
            </a:pPr>
            <a:r>
              <a:rPr lang="en-US" sz="2400" dirty="0">
                <a:solidFill>
                  <a:srgbClr val="0000FF"/>
                </a:solidFill>
              </a:rPr>
              <a:t>http://www.ncacbsa.org/wp-content/uploads/ 2015/10/Eagle_Scout_Procedures_Guide-1.pdf</a:t>
            </a:r>
          </a:p>
        </p:txBody>
      </p:sp>
      <p:sp>
        <p:nvSpPr>
          <p:cNvPr id="4" name="Slide Number Placeholder 3">
            <a:extLst>
              <a:ext uri="{FF2B5EF4-FFF2-40B4-BE49-F238E27FC236}">
                <a16:creationId xmlns:a16="http://schemas.microsoft.com/office/drawing/2014/main" id="{9E16BD19-6E5E-49F6-B4E3-10CDD997613C}"/>
              </a:ext>
            </a:extLst>
          </p:cNvPr>
          <p:cNvSpPr>
            <a:spLocks noGrp="1"/>
          </p:cNvSpPr>
          <p:nvPr>
            <p:ph type="sldNum" sz="quarter" idx="10"/>
          </p:nvPr>
        </p:nvSpPr>
        <p:spPr/>
        <p:txBody>
          <a:bodyPr/>
          <a:lstStyle/>
          <a:p>
            <a:pPr>
              <a:defRPr/>
            </a:pPr>
            <a:fld id="{914F96B5-40D0-4C1F-B4BB-63B7F3A86A75}" type="slidenum">
              <a:rPr lang="en-US" smtClean="0"/>
              <a:pPr>
                <a:defRPr/>
              </a:pPr>
              <a:t>4</a:t>
            </a:fld>
            <a:endParaRPr lang="en-US"/>
          </a:p>
        </p:txBody>
      </p:sp>
      <p:pic>
        <p:nvPicPr>
          <p:cNvPr id="1026" name="Picture 2">
            <a:extLst>
              <a:ext uri="{FF2B5EF4-FFF2-40B4-BE49-F238E27FC236}">
                <a16:creationId xmlns:a16="http://schemas.microsoft.com/office/drawing/2014/main" id="{9D6D9A10-007E-4BB4-9C57-AD67EA4F9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06" y="1143000"/>
            <a:ext cx="195939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90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altLang="en-US">
                <a:latin typeface="Arial" charset="0"/>
                <a:cs typeface="Arial" charset="0"/>
              </a:rPr>
              <a:t>Final Project Approval</a:t>
            </a:r>
          </a:p>
        </p:txBody>
      </p:sp>
      <p:sp>
        <p:nvSpPr>
          <p:cNvPr id="60420" name="Rectangle 3"/>
          <p:cNvSpPr>
            <a:spLocks noGrp="1" noChangeArrowheads="1"/>
          </p:cNvSpPr>
          <p:nvPr>
            <p:ph idx="1"/>
          </p:nvPr>
        </p:nvSpPr>
        <p:spPr>
          <a:xfrm>
            <a:off x="867102" y="1497728"/>
            <a:ext cx="7391400" cy="4648200"/>
          </a:xfrm>
        </p:spPr>
        <p:txBody>
          <a:bodyPr>
            <a:normAutofit fontScale="85000" lnSpcReduction="20000"/>
          </a:bodyPr>
          <a:lstStyle/>
          <a:p>
            <a:pPr>
              <a:defRPr/>
            </a:pPr>
            <a:r>
              <a:rPr lang="en-US" altLang="en-US" dirty="0"/>
              <a:t>Board of Review members are the final approval authority that the project was properly carried out and meets standards</a:t>
            </a:r>
          </a:p>
          <a:p>
            <a:pPr>
              <a:defRPr/>
            </a:pPr>
            <a:r>
              <a:rPr lang="en-US" altLang="en-US" dirty="0"/>
              <a:t>The following must be answered:</a:t>
            </a:r>
          </a:p>
          <a:p>
            <a:pPr lvl="1">
              <a:defRPr/>
            </a:pPr>
            <a:r>
              <a:rPr lang="en-US" altLang="en-US" dirty="0"/>
              <a:t>In what ways did you demonstrate leadership of others? </a:t>
            </a:r>
          </a:p>
          <a:p>
            <a:pPr lvl="1">
              <a:defRPr/>
            </a:pPr>
            <a:r>
              <a:rPr lang="en-US" altLang="en-US" dirty="0"/>
              <a:t>Give examples of how you directed the project rather than doing the work yourself </a:t>
            </a:r>
          </a:p>
          <a:p>
            <a:pPr lvl="1">
              <a:defRPr/>
            </a:pPr>
            <a:r>
              <a:rPr lang="en-US" altLang="en-US" dirty="0"/>
              <a:t>In what way did the group benefit from the project? </a:t>
            </a:r>
          </a:p>
          <a:p>
            <a:pPr lvl="1">
              <a:defRPr/>
            </a:pPr>
            <a:r>
              <a:rPr lang="en-US" altLang="en-US" dirty="0"/>
              <a:t>Did the project follow the plan - changes? </a:t>
            </a:r>
          </a:p>
          <a:p>
            <a:pPr lvl="1">
              <a:defRPr/>
            </a:pPr>
            <a:r>
              <a:rPr lang="en-US" altLang="en-US" dirty="0"/>
              <a:t>If changes were made, explain why the changes were necessary</a:t>
            </a:r>
          </a:p>
        </p:txBody>
      </p:sp>
      <p:sp>
        <p:nvSpPr>
          <p:cNvPr id="133123" name="Slide Number Placeholder 5"/>
          <p:cNvSpPr>
            <a:spLocks noGrp="1"/>
          </p:cNvSpPr>
          <p:nvPr>
            <p:ph type="sldNum" sz="quarter" idx="10"/>
          </p:nvPr>
        </p:nvSpPr>
        <p:spPr>
          <a:noFill/>
          <a:ln>
            <a:miter lim="800000"/>
            <a:headEnd/>
            <a:tailEnd/>
          </a:ln>
        </p:spPr>
        <p:txBody>
          <a:bodyPr/>
          <a:lstStyle/>
          <a:p>
            <a:fld id="{A0E4F727-638C-45CC-90B7-E9767603E984}" type="slidenum">
              <a:rPr lang="en-US">
                <a:latin typeface="Arial" charset="0"/>
                <a:cs typeface="Arial" charset="0"/>
              </a:rPr>
              <a:pPr/>
              <a:t>40</a:t>
            </a:fld>
            <a:endParaRPr lang="en-US">
              <a:latin typeface="Arial" charset="0"/>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64894"/>
            <a:ext cx="7772400" cy="1362075"/>
          </a:xfrm>
        </p:spPr>
        <p:txBody>
          <a:bodyPr/>
          <a:lstStyle/>
          <a:p>
            <a:pPr algn="ctr">
              <a:defRPr/>
            </a:pPr>
            <a:r>
              <a:rPr lang="en-US" dirty="0"/>
              <a:t>Eagle Scout rank application (ESRA)</a:t>
            </a:r>
          </a:p>
        </p:txBody>
      </p:sp>
      <p:sp>
        <p:nvSpPr>
          <p:cNvPr id="135170" name="Text Placeholder 9"/>
          <p:cNvSpPr>
            <a:spLocks noGrp="1"/>
          </p:cNvSpPr>
          <p:nvPr>
            <p:ph type="body" idx="1"/>
          </p:nvPr>
        </p:nvSpPr>
        <p:spPr/>
        <p:txBody>
          <a:bodyPr/>
          <a:lstStyle/>
          <a:p>
            <a:endParaRPr lang="en-US" dirty="0">
              <a:latin typeface="Arial" charset="0"/>
              <a:cs typeface="Arial" charset="0"/>
            </a:endParaRPr>
          </a:p>
        </p:txBody>
      </p:sp>
      <p:sp>
        <p:nvSpPr>
          <p:cNvPr id="135171" name="Slide Number Placeholder 10"/>
          <p:cNvSpPr>
            <a:spLocks noGrp="1"/>
          </p:cNvSpPr>
          <p:nvPr>
            <p:ph type="sldNum" sz="quarter" idx="10"/>
          </p:nvPr>
        </p:nvSpPr>
        <p:spPr>
          <a:noFill/>
          <a:ln>
            <a:miter lim="800000"/>
            <a:headEnd/>
            <a:tailEnd/>
          </a:ln>
        </p:spPr>
        <p:txBody>
          <a:bodyPr/>
          <a:lstStyle/>
          <a:p>
            <a:fld id="{3C0253EB-5E72-45ED-866F-7411C08F3469}" type="slidenum">
              <a:rPr lang="en-US">
                <a:latin typeface="Arial" charset="0"/>
                <a:cs typeface="Arial" charset="0"/>
              </a:rPr>
              <a:pPr/>
              <a:t>41</a:t>
            </a:fld>
            <a:endParaRPr lang="en-US">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3" cstate="print"/>
          <a:srcRect/>
          <a:stretch>
            <a:fillRect/>
          </a:stretch>
        </p:blipFill>
        <p:spPr bwMode="auto">
          <a:xfrm>
            <a:off x="601663" y="1327150"/>
            <a:ext cx="3813175" cy="4906963"/>
          </a:xfrm>
          <a:prstGeom prst="rect">
            <a:avLst/>
          </a:prstGeom>
          <a:noFill/>
          <a:ln w="9525">
            <a:solidFill>
              <a:schemeClr val="tx1"/>
            </a:solidFill>
            <a:miter lim="800000"/>
            <a:headEnd/>
            <a:tailEnd/>
          </a:ln>
        </p:spPr>
      </p:pic>
      <p:sp>
        <p:nvSpPr>
          <p:cNvPr id="136194" name="Title 8"/>
          <p:cNvSpPr>
            <a:spLocks noGrp="1"/>
          </p:cNvSpPr>
          <p:nvPr>
            <p:ph type="title"/>
          </p:nvPr>
        </p:nvSpPr>
        <p:spPr/>
        <p:txBody>
          <a:bodyPr/>
          <a:lstStyle/>
          <a:p>
            <a:r>
              <a:rPr lang="en-US" dirty="0">
                <a:latin typeface="Arial" charset="0"/>
                <a:cs typeface="Arial" charset="0"/>
              </a:rPr>
              <a:t>Eagle Scout </a:t>
            </a:r>
            <a:br>
              <a:rPr lang="en-US" dirty="0">
                <a:latin typeface="Arial" charset="0"/>
                <a:cs typeface="Arial" charset="0"/>
              </a:rPr>
            </a:br>
            <a:r>
              <a:rPr lang="en-US" dirty="0">
                <a:latin typeface="Arial" charset="0"/>
                <a:cs typeface="Arial" charset="0"/>
              </a:rPr>
              <a:t>Rank Application</a:t>
            </a:r>
          </a:p>
        </p:txBody>
      </p:sp>
      <p:sp>
        <p:nvSpPr>
          <p:cNvPr id="136195" name="Slide Number Placeholder 10"/>
          <p:cNvSpPr>
            <a:spLocks noGrp="1"/>
          </p:cNvSpPr>
          <p:nvPr>
            <p:ph type="sldNum" sz="quarter" idx="10"/>
          </p:nvPr>
        </p:nvSpPr>
        <p:spPr>
          <a:noFill/>
          <a:ln>
            <a:miter lim="800000"/>
            <a:headEnd/>
            <a:tailEnd/>
          </a:ln>
        </p:spPr>
        <p:txBody>
          <a:bodyPr/>
          <a:lstStyle/>
          <a:p>
            <a:fld id="{63FADDE7-CEB4-4C62-9FF4-F63D8DB33114}" type="slidenum">
              <a:rPr lang="en-US">
                <a:latin typeface="Arial" charset="0"/>
                <a:cs typeface="Arial" charset="0"/>
              </a:rPr>
              <a:pPr/>
              <a:t>42</a:t>
            </a:fld>
            <a:endParaRPr lang="en-US">
              <a:latin typeface="Arial" charset="0"/>
              <a:cs typeface="Arial" charset="0"/>
            </a:endParaRPr>
          </a:p>
        </p:txBody>
      </p:sp>
      <p:pic>
        <p:nvPicPr>
          <p:cNvPr id="136196" name="Picture 12"/>
          <p:cNvPicPr>
            <a:picLocks noChangeAspect="1" noChangeArrowheads="1"/>
          </p:cNvPicPr>
          <p:nvPr/>
        </p:nvPicPr>
        <p:blipFill>
          <a:blip r:embed="rId4" cstate="print"/>
          <a:srcRect/>
          <a:stretch>
            <a:fillRect/>
          </a:stretch>
        </p:blipFill>
        <p:spPr bwMode="auto">
          <a:xfrm>
            <a:off x="4691063" y="1327150"/>
            <a:ext cx="3765550" cy="4918075"/>
          </a:xfrm>
          <a:prstGeom prst="rect">
            <a:avLst/>
          </a:prstGeom>
          <a:noFill/>
          <a:ln w="9525">
            <a:solidFill>
              <a:schemeClr val="tx1"/>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24"/>
          <p:cNvSpPr>
            <a:spLocks noGrp="1"/>
          </p:cNvSpPr>
          <p:nvPr>
            <p:ph type="title"/>
          </p:nvPr>
        </p:nvSpPr>
        <p:spPr/>
        <p:txBody>
          <a:bodyPr/>
          <a:lstStyle/>
          <a:p>
            <a:r>
              <a:rPr lang="en-US">
                <a:latin typeface="Arial" charset="0"/>
                <a:cs typeface="Arial" charset="0"/>
              </a:rPr>
              <a:t>ESRA Personal Information</a:t>
            </a:r>
          </a:p>
        </p:txBody>
      </p:sp>
      <p:sp>
        <p:nvSpPr>
          <p:cNvPr id="139266" name="Slide Number Placeholder 3"/>
          <p:cNvSpPr>
            <a:spLocks noGrp="1"/>
          </p:cNvSpPr>
          <p:nvPr>
            <p:ph type="sldNum" sz="quarter" idx="10"/>
          </p:nvPr>
        </p:nvSpPr>
        <p:spPr>
          <a:noFill/>
          <a:ln>
            <a:miter lim="800000"/>
            <a:headEnd/>
            <a:tailEnd/>
          </a:ln>
        </p:spPr>
        <p:txBody>
          <a:bodyPr/>
          <a:lstStyle/>
          <a:p>
            <a:fld id="{A63086F4-422A-43FB-84D3-0F7E88C03F2E}" type="slidenum">
              <a:rPr lang="en-US">
                <a:latin typeface="Arial" charset="0"/>
                <a:cs typeface="Arial" charset="0"/>
              </a:rPr>
              <a:pPr/>
              <a:t>43</a:t>
            </a:fld>
            <a:endParaRPr lang="en-US">
              <a:latin typeface="Arial" charset="0"/>
              <a:cs typeface="Arial" charset="0"/>
            </a:endParaRPr>
          </a:p>
        </p:txBody>
      </p:sp>
      <p:sp>
        <p:nvSpPr>
          <p:cNvPr id="139267" name="Text Box 9"/>
          <p:cNvSpPr txBox="1">
            <a:spLocks noChangeArrowheads="1"/>
          </p:cNvSpPr>
          <p:nvPr/>
        </p:nvSpPr>
        <p:spPr bwMode="auto">
          <a:xfrm>
            <a:off x="79375" y="5594350"/>
            <a:ext cx="8975725" cy="584200"/>
          </a:xfrm>
          <a:prstGeom prst="rect">
            <a:avLst/>
          </a:prstGeom>
          <a:solidFill>
            <a:schemeClr val="accent2"/>
          </a:solidFill>
          <a:ln w="9525">
            <a:solidFill>
              <a:srgbClr val="003366"/>
            </a:solidFill>
            <a:miter lim="800000"/>
            <a:headEnd/>
            <a:tailEnd/>
          </a:ln>
        </p:spPr>
        <p:txBody>
          <a:bodyPr>
            <a:spAutoFit/>
          </a:bodyPr>
          <a:lstStyle/>
          <a:p>
            <a:pPr marL="228600" indent="-228600">
              <a:lnSpc>
                <a:spcPct val="90000"/>
              </a:lnSpc>
              <a:spcBef>
                <a:spcPct val="20000"/>
              </a:spcBef>
              <a:buClr>
                <a:srgbClr val="FF9933"/>
              </a:buClr>
              <a:buFontTx/>
              <a:buChar char="•"/>
            </a:pPr>
            <a:r>
              <a:rPr lang="en-US" altLang="en-US" sz="1600" b="1" u="none" dirty="0">
                <a:solidFill>
                  <a:schemeClr val="bg1"/>
                </a:solidFill>
              </a:rPr>
              <a:t>Use your legal name – no nicknames</a:t>
            </a:r>
          </a:p>
          <a:p>
            <a:pPr marL="228600" indent="-228600">
              <a:lnSpc>
                <a:spcPct val="90000"/>
              </a:lnSpc>
              <a:spcBef>
                <a:spcPct val="20000"/>
              </a:spcBef>
              <a:buClr>
                <a:srgbClr val="FF9933"/>
              </a:buClr>
              <a:buFontTx/>
              <a:buChar char="•"/>
            </a:pPr>
            <a:r>
              <a:rPr lang="en-US" altLang="en-US" sz="1600" b="1" u="none" dirty="0">
                <a:solidFill>
                  <a:schemeClr val="bg1"/>
                </a:solidFill>
              </a:rPr>
              <a:t>Spell out all words on the application except for State</a:t>
            </a:r>
          </a:p>
        </p:txBody>
      </p:sp>
      <p:grpSp>
        <p:nvGrpSpPr>
          <p:cNvPr id="139268" name="Group 29"/>
          <p:cNvGrpSpPr>
            <a:grpSpLocks/>
          </p:cNvGrpSpPr>
          <p:nvPr/>
        </p:nvGrpSpPr>
        <p:grpSpPr bwMode="auto">
          <a:xfrm>
            <a:off x="65088" y="1316038"/>
            <a:ext cx="9066212" cy="4219575"/>
            <a:chOff x="65088" y="1315846"/>
            <a:chExt cx="9066212" cy="4219210"/>
          </a:xfrm>
        </p:grpSpPr>
        <p:pic>
          <p:nvPicPr>
            <p:cNvPr id="139269" name="Picture 26"/>
            <p:cNvPicPr>
              <a:picLocks noChangeAspect="1" noChangeArrowheads="1"/>
            </p:cNvPicPr>
            <p:nvPr/>
          </p:nvPicPr>
          <p:blipFill>
            <a:blip r:embed="rId3" cstate="print"/>
            <a:srcRect t="2467"/>
            <a:stretch>
              <a:fillRect/>
            </a:stretch>
          </p:blipFill>
          <p:spPr bwMode="auto">
            <a:xfrm>
              <a:off x="65088" y="1315846"/>
              <a:ext cx="9066212" cy="4219210"/>
            </a:xfrm>
            <a:prstGeom prst="rect">
              <a:avLst/>
            </a:prstGeom>
            <a:noFill/>
            <a:ln w="9525">
              <a:noFill/>
              <a:miter lim="800000"/>
              <a:headEnd/>
              <a:tailEnd/>
            </a:ln>
          </p:spPr>
        </p:pic>
        <p:sp>
          <p:nvSpPr>
            <p:cNvPr id="139270" name="Text Box 11"/>
            <p:cNvSpPr txBox="1">
              <a:spLocks noChangeArrowheads="1"/>
            </p:cNvSpPr>
            <p:nvPr/>
          </p:nvSpPr>
          <p:spPr bwMode="auto">
            <a:xfrm>
              <a:off x="192088" y="3468054"/>
              <a:ext cx="2209800" cy="304800"/>
            </a:xfrm>
            <a:prstGeom prst="rect">
              <a:avLst/>
            </a:prstGeom>
            <a:noFill/>
            <a:ln w="9525">
              <a:noFill/>
              <a:miter lim="800000"/>
              <a:headEnd/>
              <a:tailEnd/>
            </a:ln>
          </p:spPr>
          <p:txBody>
            <a:bodyPr wrap="none">
              <a:spAutoFit/>
            </a:bodyPr>
            <a:lstStyle/>
            <a:p>
              <a:r>
                <a:rPr lang="en-US" altLang="en-US" sz="1400" b="1" u="none">
                  <a:solidFill>
                    <a:schemeClr val="tx1"/>
                  </a:solidFill>
                </a:rPr>
                <a:t>1 Eagle Scout Street</a:t>
              </a:r>
            </a:p>
          </p:txBody>
        </p:sp>
        <p:sp>
          <p:nvSpPr>
            <p:cNvPr id="139271" name="Text Box 12"/>
            <p:cNvSpPr txBox="1">
              <a:spLocks noChangeArrowheads="1"/>
            </p:cNvSpPr>
            <p:nvPr/>
          </p:nvSpPr>
          <p:spPr bwMode="auto">
            <a:xfrm>
              <a:off x="192088" y="4646171"/>
              <a:ext cx="2578100" cy="307975"/>
            </a:xfrm>
            <a:prstGeom prst="rect">
              <a:avLst/>
            </a:prstGeom>
            <a:noFill/>
            <a:ln w="9525">
              <a:noFill/>
              <a:miter lim="800000"/>
              <a:headEnd/>
              <a:tailEnd/>
            </a:ln>
          </p:spPr>
          <p:txBody>
            <a:bodyPr wrap="none">
              <a:spAutoFit/>
            </a:bodyPr>
            <a:lstStyle/>
            <a:p>
              <a:r>
                <a:rPr lang="en-US" altLang="en-US" sz="1400" b="1" u="none">
                  <a:solidFill>
                    <a:schemeClr val="tx1"/>
                  </a:solidFill>
                </a:rPr>
                <a:t>Troop </a:t>
              </a:r>
              <a:r>
                <a:rPr lang="en-US" altLang="en-US" sz="1400" u="none">
                  <a:solidFill>
                    <a:schemeClr val="tx1"/>
                  </a:solidFill>
                </a:rPr>
                <a:t>                    </a:t>
              </a:r>
              <a:r>
                <a:rPr lang="en-US" altLang="en-US" sz="1400" b="1" u="none">
                  <a:solidFill>
                    <a:schemeClr val="tx1"/>
                  </a:solidFill>
                </a:rPr>
                <a:t>0461</a:t>
              </a:r>
            </a:p>
          </p:txBody>
        </p:sp>
        <p:sp>
          <p:nvSpPr>
            <p:cNvPr id="139272" name="Text Box 13"/>
            <p:cNvSpPr txBox="1">
              <a:spLocks noChangeArrowheads="1"/>
            </p:cNvSpPr>
            <p:nvPr/>
          </p:nvSpPr>
          <p:spPr bwMode="auto">
            <a:xfrm>
              <a:off x="192088" y="5035032"/>
              <a:ext cx="2244725" cy="304800"/>
            </a:xfrm>
            <a:prstGeom prst="rect">
              <a:avLst/>
            </a:prstGeom>
            <a:noFill/>
            <a:ln w="9525">
              <a:noFill/>
              <a:miter lim="800000"/>
              <a:headEnd/>
              <a:tailEnd/>
            </a:ln>
          </p:spPr>
          <p:txBody>
            <a:bodyPr wrap="none">
              <a:spAutoFit/>
            </a:bodyPr>
            <a:lstStyle/>
            <a:p>
              <a:r>
                <a:rPr lang="en-US" altLang="en-US" sz="1400" b="1" u="none">
                  <a:solidFill>
                    <a:schemeClr val="tx1"/>
                  </a:solidFill>
                </a:rPr>
                <a:t>Bethesda, MD 20814</a:t>
              </a:r>
            </a:p>
          </p:txBody>
        </p:sp>
        <p:sp>
          <p:nvSpPr>
            <p:cNvPr id="139273" name="Text Box 14"/>
            <p:cNvSpPr txBox="1">
              <a:spLocks noChangeArrowheads="1"/>
            </p:cNvSpPr>
            <p:nvPr/>
          </p:nvSpPr>
          <p:spPr bwMode="auto">
            <a:xfrm>
              <a:off x="192088" y="3850641"/>
              <a:ext cx="2239716" cy="307750"/>
            </a:xfrm>
            <a:prstGeom prst="rect">
              <a:avLst/>
            </a:prstGeom>
            <a:noFill/>
            <a:ln w="9525">
              <a:noFill/>
              <a:miter lim="800000"/>
              <a:headEnd/>
              <a:tailEnd/>
            </a:ln>
          </p:spPr>
          <p:txBody>
            <a:bodyPr wrap="none">
              <a:spAutoFit/>
            </a:bodyPr>
            <a:lstStyle/>
            <a:p>
              <a:r>
                <a:rPr lang="en-US" altLang="en-US" sz="1400" b="1" u="none" dirty="0">
                  <a:solidFill>
                    <a:schemeClr val="tx1"/>
                  </a:solidFill>
                </a:rPr>
                <a:t>Rockville, MD 20817</a:t>
              </a:r>
            </a:p>
          </p:txBody>
        </p:sp>
        <p:sp>
          <p:nvSpPr>
            <p:cNvPr id="139274" name="Text Box 15"/>
            <p:cNvSpPr txBox="1">
              <a:spLocks noChangeArrowheads="1"/>
            </p:cNvSpPr>
            <p:nvPr/>
          </p:nvSpPr>
          <p:spPr bwMode="auto">
            <a:xfrm>
              <a:off x="192088" y="4271444"/>
              <a:ext cx="1625600" cy="304800"/>
            </a:xfrm>
            <a:prstGeom prst="rect">
              <a:avLst/>
            </a:prstGeom>
            <a:noFill/>
            <a:ln w="9525">
              <a:noFill/>
              <a:miter lim="800000"/>
              <a:headEnd/>
              <a:tailEnd/>
            </a:ln>
          </p:spPr>
          <p:txBody>
            <a:bodyPr wrap="none">
              <a:spAutoFit/>
            </a:bodyPr>
            <a:lstStyle/>
            <a:p>
              <a:r>
                <a:rPr lang="en-US" altLang="en-US" sz="1400" b="1" u="none">
                  <a:solidFill>
                    <a:schemeClr val="tx1"/>
                  </a:solidFill>
                </a:rPr>
                <a:t>301-555-1234</a:t>
              </a:r>
            </a:p>
          </p:txBody>
        </p:sp>
        <p:grpSp>
          <p:nvGrpSpPr>
            <p:cNvPr id="139275" name="Group 27"/>
            <p:cNvGrpSpPr>
              <a:grpSpLocks/>
            </p:cNvGrpSpPr>
            <p:nvPr/>
          </p:nvGrpSpPr>
          <p:grpSpPr bwMode="auto">
            <a:xfrm>
              <a:off x="198438" y="3101341"/>
              <a:ext cx="3482975" cy="346075"/>
              <a:chOff x="117" y="1490"/>
              <a:chExt cx="2194" cy="218"/>
            </a:xfrm>
          </p:grpSpPr>
          <p:sp>
            <p:nvSpPr>
              <p:cNvPr id="139277" name="Text Box 22"/>
              <p:cNvSpPr txBox="1">
                <a:spLocks noChangeArrowheads="1"/>
              </p:cNvSpPr>
              <p:nvPr/>
            </p:nvSpPr>
            <p:spPr bwMode="auto">
              <a:xfrm>
                <a:off x="117" y="1496"/>
                <a:ext cx="203" cy="212"/>
              </a:xfrm>
              <a:prstGeom prst="rect">
                <a:avLst/>
              </a:prstGeom>
              <a:noFill/>
              <a:ln w="9525">
                <a:noFill/>
                <a:miter lim="800000"/>
                <a:headEnd/>
                <a:tailEnd/>
              </a:ln>
            </p:spPr>
            <p:txBody>
              <a:bodyPr wrap="none">
                <a:spAutoFit/>
              </a:bodyPr>
              <a:lstStyle/>
              <a:p>
                <a:r>
                  <a:rPr lang="en-US" altLang="en-US" sz="1600" b="1" u="none"/>
                  <a:t>E</a:t>
                </a:r>
              </a:p>
            </p:txBody>
          </p:sp>
          <p:sp>
            <p:nvSpPr>
              <p:cNvPr id="139278" name="Text Box 23"/>
              <p:cNvSpPr txBox="1">
                <a:spLocks noChangeArrowheads="1"/>
              </p:cNvSpPr>
              <p:nvPr/>
            </p:nvSpPr>
            <p:spPr bwMode="auto">
              <a:xfrm>
                <a:off x="251" y="1496"/>
                <a:ext cx="202" cy="212"/>
              </a:xfrm>
              <a:prstGeom prst="rect">
                <a:avLst/>
              </a:prstGeom>
              <a:noFill/>
              <a:ln w="9525">
                <a:noFill/>
                <a:miter lim="800000"/>
                <a:headEnd/>
                <a:tailEnd/>
              </a:ln>
            </p:spPr>
            <p:txBody>
              <a:bodyPr wrap="none">
                <a:spAutoFit/>
              </a:bodyPr>
              <a:lstStyle/>
              <a:p>
                <a:r>
                  <a:rPr lang="en-US" altLang="en-US" sz="1600" b="1" u="none"/>
                  <a:t>a</a:t>
                </a:r>
              </a:p>
            </p:txBody>
          </p:sp>
          <p:sp>
            <p:nvSpPr>
              <p:cNvPr id="139279" name="Text Box 24"/>
              <p:cNvSpPr txBox="1">
                <a:spLocks noChangeArrowheads="1"/>
              </p:cNvSpPr>
              <p:nvPr/>
            </p:nvSpPr>
            <p:spPr bwMode="auto">
              <a:xfrm>
                <a:off x="374" y="1496"/>
                <a:ext cx="206" cy="212"/>
              </a:xfrm>
              <a:prstGeom prst="rect">
                <a:avLst/>
              </a:prstGeom>
              <a:noFill/>
              <a:ln w="9525">
                <a:noFill/>
                <a:miter lim="800000"/>
                <a:headEnd/>
                <a:tailEnd/>
              </a:ln>
            </p:spPr>
            <p:txBody>
              <a:bodyPr wrap="none">
                <a:spAutoFit/>
              </a:bodyPr>
              <a:lstStyle/>
              <a:p>
                <a:r>
                  <a:rPr lang="en-US" altLang="en-US" sz="1600" b="1" u="none"/>
                  <a:t>g</a:t>
                </a:r>
              </a:p>
            </p:txBody>
          </p:sp>
          <p:sp>
            <p:nvSpPr>
              <p:cNvPr id="139280" name="Text Box 25"/>
              <p:cNvSpPr txBox="1">
                <a:spLocks noChangeArrowheads="1"/>
              </p:cNvSpPr>
              <p:nvPr/>
            </p:nvSpPr>
            <p:spPr bwMode="auto">
              <a:xfrm>
                <a:off x="645" y="1496"/>
                <a:ext cx="201" cy="212"/>
              </a:xfrm>
              <a:prstGeom prst="rect">
                <a:avLst/>
              </a:prstGeom>
              <a:noFill/>
              <a:ln w="9525">
                <a:noFill/>
                <a:miter lim="800000"/>
                <a:headEnd/>
                <a:tailEnd/>
              </a:ln>
            </p:spPr>
            <p:txBody>
              <a:bodyPr wrap="none">
                <a:spAutoFit/>
              </a:bodyPr>
              <a:lstStyle/>
              <a:p>
                <a:r>
                  <a:rPr lang="en-US" altLang="en-US" sz="1600" b="1" u="none"/>
                  <a:t>e</a:t>
                </a:r>
              </a:p>
            </p:txBody>
          </p:sp>
          <p:sp>
            <p:nvSpPr>
              <p:cNvPr id="139281" name="Text Box 26"/>
              <p:cNvSpPr txBox="1">
                <a:spLocks noChangeArrowheads="1"/>
              </p:cNvSpPr>
              <p:nvPr/>
            </p:nvSpPr>
            <p:spPr bwMode="auto">
              <a:xfrm>
                <a:off x="533" y="1496"/>
                <a:ext cx="160" cy="212"/>
              </a:xfrm>
              <a:prstGeom prst="rect">
                <a:avLst/>
              </a:prstGeom>
              <a:noFill/>
              <a:ln w="9525">
                <a:noFill/>
                <a:miter lim="800000"/>
                <a:headEnd/>
                <a:tailEnd/>
              </a:ln>
            </p:spPr>
            <p:txBody>
              <a:bodyPr wrap="none">
                <a:spAutoFit/>
              </a:bodyPr>
              <a:lstStyle/>
              <a:p>
                <a:r>
                  <a:rPr lang="en-US" altLang="en-US" sz="1600" b="1" u="none"/>
                  <a:t>l</a:t>
                </a:r>
              </a:p>
            </p:txBody>
          </p:sp>
          <p:sp>
            <p:nvSpPr>
              <p:cNvPr id="139282" name="Text Box 27"/>
              <p:cNvSpPr txBox="1">
                <a:spLocks noChangeArrowheads="1"/>
              </p:cNvSpPr>
              <p:nvPr/>
            </p:nvSpPr>
            <p:spPr bwMode="auto">
              <a:xfrm>
                <a:off x="912" y="1496"/>
                <a:ext cx="207" cy="212"/>
              </a:xfrm>
              <a:prstGeom prst="rect">
                <a:avLst/>
              </a:prstGeom>
              <a:noFill/>
              <a:ln w="9525">
                <a:noFill/>
                <a:miter lim="800000"/>
                <a:headEnd/>
                <a:tailEnd/>
              </a:ln>
            </p:spPr>
            <p:txBody>
              <a:bodyPr wrap="none">
                <a:spAutoFit/>
              </a:bodyPr>
              <a:lstStyle/>
              <a:p>
                <a:r>
                  <a:rPr lang="en-US" altLang="en-US" sz="1600" b="1" u="none"/>
                  <a:t>S</a:t>
                </a:r>
              </a:p>
            </p:txBody>
          </p:sp>
          <p:sp>
            <p:nvSpPr>
              <p:cNvPr id="139283" name="Text Box 28"/>
              <p:cNvSpPr txBox="1">
                <a:spLocks noChangeArrowheads="1"/>
              </p:cNvSpPr>
              <p:nvPr/>
            </p:nvSpPr>
            <p:spPr bwMode="auto">
              <a:xfrm>
                <a:off x="1028" y="1496"/>
                <a:ext cx="191" cy="212"/>
              </a:xfrm>
              <a:prstGeom prst="rect">
                <a:avLst/>
              </a:prstGeom>
              <a:noFill/>
              <a:ln w="9525">
                <a:noFill/>
                <a:miter lim="800000"/>
                <a:headEnd/>
                <a:tailEnd/>
              </a:ln>
            </p:spPr>
            <p:txBody>
              <a:bodyPr wrap="none">
                <a:spAutoFit/>
              </a:bodyPr>
              <a:lstStyle/>
              <a:p>
                <a:r>
                  <a:rPr lang="en-US" altLang="en-US" sz="1600" b="1" u="none"/>
                  <a:t>c</a:t>
                </a:r>
              </a:p>
            </p:txBody>
          </p:sp>
          <p:sp>
            <p:nvSpPr>
              <p:cNvPr id="139284" name="Text Box 29"/>
              <p:cNvSpPr txBox="1">
                <a:spLocks noChangeArrowheads="1"/>
              </p:cNvSpPr>
              <p:nvPr/>
            </p:nvSpPr>
            <p:spPr bwMode="auto">
              <a:xfrm>
                <a:off x="1153" y="1496"/>
                <a:ext cx="204" cy="212"/>
              </a:xfrm>
              <a:prstGeom prst="rect">
                <a:avLst/>
              </a:prstGeom>
              <a:noFill/>
              <a:ln w="9525">
                <a:noFill/>
                <a:miter lim="800000"/>
                <a:headEnd/>
                <a:tailEnd/>
              </a:ln>
            </p:spPr>
            <p:txBody>
              <a:bodyPr wrap="none">
                <a:spAutoFit/>
              </a:bodyPr>
              <a:lstStyle/>
              <a:p>
                <a:r>
                  <a:rPr lang="en-US" altLang="en-US" sz="1600" b="1" u="none"/>
                  <a:t>o</a:t>
                </a:r>
              </a:p>
            </p:txBody>
          </p:sp>
          <p:sp>
            <p:nvSpPr>
              <p:cNvPr id="139285" name="Text Box 30"/>
              <p:cNvSpPr txBox="1">
                <a:spLocks noChangeArrowheads="1"/>
              </p:cNvSpPr>
              <p:nvPr/>
            </p:nvSpPr>
            <p:spPr bwMode="auto">
              <a:xfrm>
                <a:off x="1292" y="1496"/>
                <a:ext cx="207" cy="212"/>
              </a:xfrm>
              <a:prstGeom prst="rect">
                <a:avLst/>
              </a:prstGeom>
              <a:noFill/>
              <a:ln w="9525">
                <a:noFill/>
                <a:miter lim="800000"/>
                <a:headEnd/>
                <a:tailEnd/>
              </a:ln>
            </p:spPr>
            <p:txBody>
              <a:bodyPr wrap="none">
                <a:spAutoFit/>
              </a:bodyPr>
              <a:lstStyle/>
              <a:p>
                <a:r>
                  <a:rPr lang="en-US" altLang="en-US" sz="1600" b="1" u="none"/>
                  <a:t>u</a:t>
                </a:r>
              </a:p>
            </p:txBody>
          </p:sp>
          <p:sp>
            <p:nvSpPr>
              <p:cNvPr id="139286" name="Text Box 31"/>
              <p:cNvSpPr txBox="1">
                <a:spLocks noChangeArrowheads="1"/>
              </p:cNvSpPr>
              <p:nvPr/>
            </p:nvSpPr>
            <p:spPr bwMode="auto">
              <a:xfrm>
                <a:off x="1424" y="1496"/>
                <a:ext cx="174" cy="212"/>
              </a:xfrm>
              <a:prstGeom prst="rect">
                <a:avLst/>
              </a:prstGeom>
              <a:noFill/>
              <a:ln w="9525">
                <a:noFill/>
                <a:miter lim="800000"/>
                <a:headEnd/>
                <a:tailEnd/>
              </a:ln>
            </p:spPr>
            <p:txBody>
              <a:bodyPr wrap="none">
                <a:spAutoFit/>
              </a:bodyPr>
              <a:lstStyle/>
              <a:p>
                <a:r>
                  <a:rPr lang="en-US" altLang="en-US" sz="1600" b="1" u="none"/>
                  <a:t>t</a:t>
                </a:r>
              </a:p>
            </p:txBody>
          </p:sp>
          <p:sp>
            <p:nvSpPr>
              <p:cNvPr id="139287" name="Text Box 32"/>
              <p:cNvSpPr txBox="1">
                <a:spLocks noChangeArrowheads="1"/>
              </p:cNvSpPr>
              <p:nvPr/>
            </p:nvSpPr>
            <p:spPr bwMode="auto">
              <a:xfrm>
                <a:off x="1840" y="1492"/>
                <a:ext cx="202" cy="212"/>
              </a:xfrm>
              <a:prstGeom prst="rect">
                <a:avLst/>
              </a:prstGeom>
              <a:noFill/>
              <a:ln w="9525">
                <a:noFill/>
                <a:miter lim="800000"/>
                <a:headEnd/>
                <a:tailEnd/>
              </a:ln>
            </p:spPr>
            <p:txBody>
              <a:bodyPr wrap="none">
                <a:spAutoFit/>
              </a:bodyPr>
              <a:lstStyle/>
              <a:p>
                <a:r>
                  <a:rPr lang="en-US" altLang="en-US" sz="1600" b="1" u="none"/>
                  <a:t>a</a:t>
                </a:r>
              </a:p>
            </p:txBody>
          </p:sp>
          <p:sp>
            <p:nvSpPr>
              <p:cNvPr id="139288" name="Text Box 33"/>
              <p:cNvSpPr txBox="1">
                <a:spLocks noChangeArrowheads="1"/>
              </p:cNvSpPr>
              <p:nvPr/>
            </p:nvSpPr>
            <p:spPr bwMode="auto">
              <a:xfrm>
                <a:off x="1700" y="1490"/>
                <a:ext cx="224" cy="212"/>
              </a:xfrm>
              <a:prstGeom prst="rect">
                <a:avLst/>
              </a:prstGeom>
              <a:noFill/>
              <a:ln w="9525">
                <a:noFill/>
                <a:miter lim="800000"/>
                <a:headEnd/>
                <a:tailEnd/>
              </a:ln>
            </p:spPr>
            <p:txBody>
              <a:bodyPr wrap="none">
                <a:spAutoFit/>
              </a:bodyPr>
              <a:lstStyle/>
              <a:p>
                <a:r>
                  <a:rPr lang="en-US" altLang="en-US" sz="1600" b="1" u="none"/>
                  <a:t>N</a:t>
                </a:r>
              </a:p>
            </p:txBody>
          </p:sp>
          <p:sp>
            <p:nvSpPr>
              <p:cNvPr id="139289" name="Text Box 34"/>
              <p:cNvSpPr txBox="1">
                <a:spLocks noChangeArrowheads="1"/>
              </p:cNvSpPr>
              <p:nvPr/>
            </p:nvSpPr>
            <p:spPr bwMode="auto">
              <a:xfrm>
                <a:off x="1943" y="1492"/>
                <a:ext cx="251" cy="212"/>
              </a:xfrm>
              <a:prstGeom prst="rect">
                <a:avLst/>
              </a:prstGeom>
              <a:noFill/>
              <a:ln w="9525">
                <a:noFill/>
                <a:miter lim="800000"/>
                <a:headEnd/>
                <a:tailEnd/>
              </a:ln>
            </p:spPr>
            <p:txBody>
              <a:bodyPr wrap="none">
                <a:spAutoFit/>
              </a:bodyPr>
              <a:lstStyle/>
              <a:p>
                <a:r>
                  <a:rPr lang="en-US" altLang="en-US" sz="1600" b="1" u="none"/>
                  <a:t>m</a:t>
                </a:r>
              </a:p>
            </p:txBody>
          </p:sp>
          <p:sp>
            <p:nvSpPr>
              <p:cNvPr id="139290" name="Text Box 35"/>
              <p:cNvSpPr txBox="1">
                <a:spLocks noChangeArrowheads="1"/>
              </p:cNvSpPr>
              <p:nvPr/>
            </p:nvSpPr>
            <p:spPr bwMode="auto">
              <a:xfrm>
                <a:off x="2110" y="1493"/>
                <a:ext cx="201" cy="212"/>
              </a:xfrm>
              <a:prstGeom prst="rect">
                <a:avLst/>
              </a:prstGeom>
              <a:noFill/>
              <a:ln w="9525">
                <a:noFill/>
                <a:miter lim="800000"/>
                <a:headEnd/>
                <a:tailEnd/>
              </a:ln>
            </p:spPr>
            <p:txBody>
              <a:bodyPr wrap="none">
                <a:spAutoFit/>
              </a:bodyPr>
              <a:lstStyle/>
              <a:p>
                <a:r>
                  <a:rPr lang="en-US" altLang="en-US" sz="1600" b="1" u="none"/>
                  <a:t>e</a:t>
                </a:r>
              </a:p>
            </p:txBody>
          </p:sp>
        </p:grpSp>
        <p:sp>
          <p:nvSpPr>
            <p:cNvPr id="139276" name="Text Box 15"/>
            <p:cNvSpPr txBox="1">
              <a:spLocks noChangeArrowheads="1"/>
            </p:cNvSpPr>
            <p:nvPr/>
          </p:nvSpPr>
          <p:spPr bwMode="auto">
            <a:xfrm>
              <a:off x="1927930" y="4267730"/>
              <a:ext cx="2258952" cy="307777"/>
            </a:xfrm>
            <a:prstGeom prst="rect">
              <a:avLst/>
            </a:prstGeom>
            <a:noFill/>
            <a:ln w="9525">
              <a:noFill/>
              <a:miter lim="800000"/>
              <a:headEnd/>
              <a:tailEnd/>
            </a:ln>
          </p:spPr>
          <p:txBody>
            <a:bodyPr wrap="none">
              <a:spAutoFit/>
            </a:bodyPr>
            <a:lstStyle/>
            <a:p>
              <a:r>
                <a:rPr lang="en-US" altLang="en-US" sz="1400" b="1" u="none">
                  <a:solidFill>
                    <a:schemeClr val="tx1"/>
                  </a:solidFill>
                </a:rPr>
                <a:t>joescout@gmail.com</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6"/>
          <p:cNvPicPr>
            <a:picLocks noChangeAspect="1" noChangeArrowheads="1"/>
          </p:cNvPicPr>
          <p:nvPr/>
        </p:nvPicPr>
        <p:blipFill>
          <a:blip r:embed="rId3" cstate="print">
            <a:lum bright="-6000"/>
          </a:blip>
          <a:srcRect/>
          <a:stretch>
            <a:fillRect/>
          </a:stretch>
        </p:blipFill>
        <p:spPr bwMode="auto">
          <a:xfrm>
            <a:off x="1906588" y="4298950"/>
            <a:ext cx="5470525" cy="2428875"/>
          </a:xfrm>
          <a:prstGeom prst="rect">
            <a:avLst/>
          </a:prstGeom>
          <a:noFill/>
          <a:ln w="19050">
            <a:solidFill>
              <a:schemeClr val="tx1"/>
            </a:solidFill>
            <a:miter lim="800000"/>
            <a:headEnd/>
            <a:tailEnd/>
          </a:ln>
        </p:spPr>
      </p:pic>
      <p:sp>
        <p:nvSpPr>
          <p:cNvPr id="141314" name="Rectangle 2"/>
          <p:cNvSpPr>
            <a:spLocks noGrp="1" noChangeArrowheads="1"/>
          </p:cNvSpPr>
          <p:nvPr>
            <p:ph type="title"/>
          </p:nvPr>
        </p:nvSpPr>
        <p:spPr/>
        <p:txBody>
          <a:bodyPr/>
          <a:lstStyle/>
          <a:p>
            <a:r>
              <a:rPr lang="en-US" altLang="en-US">
                <a:latin typeface="Arial" charset="0"/>
                <a:cs typeface="Arial" charset="0"/>
              </a:rPr>
              <a:t>Date Became A Boy Scout</a:t>
            </a:r>
          </a:p>
        </p:txBody>
      </p:sp>
      <p:sp>
        <p:nvSpPr>
          <p:cNvPr id="68613" name="Rectangle 3"/>
          <p:cNvSpPr>
            <a:spLocks noGrp="1" noChangeArrowheads="1"/>
          </p:cNvSpPr>
          <p:nvPr>
            <p:ph idx="1"/>
          </p:nvPr>
        </p:nvSpPr>
        <p:spPr>
          <a:xfrm>
            <a:off x="898634" y="1434664"/>
            <a:ext cx="7650054" cy="2928938"/>
          </a:xfrm>
        </p:spPr>
        <p:txBody>
          <a:bodyPr>
            <a:normAutofit fontScale="92500" lnSpcReduction="10000"/>
          </a:bodyPr>
          <a:lstStyle/>
          <a:p>
            <a:pPr>
              <a:defRPr/>
            </a:pPr>
            <a:r>
              <a:rPr lang="en-US" altLang="en-US" sz="3500" dirty="0"/>
              <a:t>Verify the </a:t>
            </a:r>
            <a:r>
              <a:rPr lang="en-US" altLang="en-US" sz="3500" dirty="0">
                <a:solidFill>
                  <a:srgbClr val="0000FF"/>
                </a:solidFill>
              </a:rPr>
              <a:t>date you joined the Troop</a:t>
            </a:r>
          </a:p>
          <a:p>
            <a:pPr lvl="1">
              <a:defRPr/>
            </a:pPr>
            <a:r>
              <a:rPr lang="en-US" altLang="en-US" dirty="0"/>
              <a:t>If in a crew, ship, or team you must have earned First Class as a Boy Scout in a Troop</a:t>
            </a:r>
          </a:p>
          <a:p>
            <a:pPr lvl="1">
              <a:defRPr/>
            </a:pPr>
            <a:r>
              <a:rPr lang="en-US" altLang="en-US" dirty="0"/>
              <a:t>NOTE: This is important because you are not allowed to earn merit badges unless you are a registered scout.</a:t>
            </a:r>
          </a:p>
        </p:txBody>
      </p:sp>
      <p:sp>
        <p:nvSpPr>
          <p:cNvPr id="141316" name="AutoShape 8"/>
          <p:cNvSpPr>
            <a:spLocks noChangeArrowheads="1"/>
          </p:cNvSpPr>
          <p:nvPr/>
        </p:nvSpPr>
        <p:spPr bwMode="auto">
          <a:xfrm>
            <a:off x="7386638" y="4456113"/>
            <a:ext cx="1162050" cy="322262"/>
          </a:xfrm>
          <a:prstGeom prst="leftArrow">
            <a:avLst>
              <a:gd name="adj1" fmla="val 50000"/>
              <a:gd name="adj2" fmla="val 90148"/>
            </a:avLst>
          </a:prstGeom>
          <a:solidFill>
            <a:schemeClr val="accent1"/>
          </a:solidFill>
          <a:ln w="9525">
            <a:solidFill>
              <a:schemeClr val="tx1"/>
            </a:solidFill>
            <a:miter lim="800000"/>
            <a:headEnd/>
            <a:tailEnd/>
          </a:ln>
        </p:spPr>
        <p:txBody>
          <a:bodyPr wrap="none" anchor="ctr"/>
          <a:lstStyle/>
          <a:p>
            <a:endParaRPr lang="en-US" altLang="en-US"/>
          </a:p>
        </p:txBody>
      </p:sp>
      <p:sp>
        <p:nvSpPr>
          <p:cNvPr id="141317" name="Text Box 17"/>
          <p:cNvSpPr txBox="1">
            <a:spLocks noChangeArrowheads="1"/>
          </p:cNvSpPr>
          <p:nvPr/>
        </p:nvSpPr>
        <p:spPr bwMode="auto">
          <a:xfrm>
            <a:off x="48021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18" name="Text Box 46"/>
          <p:cNvSpPr txBox="1">
            <a:spLocks noChangeArrowheads="1"/>
          </p:cNvSpPr>
          <p:nvPr/>
        </p:nvSpPr>
        <p:spPr bwMode="auto">
          <a:xfrm>
            <a:off x="5189538" y="4437063"/>
            <a:ext cx="328612" cy="336550"/>
          </a:xfrm>
          <a:prstGeom prst="rect">
            <a:avLst/>
          </a:prstGeom>
          <a:noFill/>
          <a:ln w="9525">
            <a:noFill/>
            <a:miter lim="800000"/>
            <a:headEnd/>
            <a:tailEnd/>
          </a:ln>
        </p:spPr>
        <p:txBody>
          <a:bodyPr wrap="none">
            <a:spAutoFit/>
          </a:bodyPr>
          <a:lstStyle/>
          <a:p>
            <a:r>
              <a:rPr lang="en-US" altLang="en-US" sz="1600" b="1" u="none"/>
              <a:t>5</a:t>
            </a:r>
          </a:p>
        </p:txBody>
      </p:sp>
      <p:sp>
        <p:nvSpPr>
          <p:cNvPr id="141319" name="Text Box 47"/>
          <p:cNvSpPr txBox="1">
            <a:spLocks noChangeArrowheads="1"/>
          </p:cNvSpPr>
          <p:nvPr/>
        </p:nvSpPr>
        <p:spPr bwMode="auto">
          <a:xfrm>
            <a:off x="55768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20" name="Text Box 48"/>
          <p:cNvSpPr txBox="1">
            <a:spLocks noChangeArrowheads="1"/>
          </p:cNvSpPr>
          <p:nvPr/>
        </p:nvSpPr>
        <p:spPr bwMode="auto">
          <a:xfrm>
            <a:off x="5964238" y="4437063"/>
            <a:ext cx="328612" cy="336550"/>
          </a:xfrm>
          <a:prstGeom prst="rect">
            <a:avLst/>
          </a:prstGeom>
          <a:noFill/>
          <a:ln w="9525">
            <a:noFill/>
            <a:miter lim="800000"/>
            <a:headEnd/>
            <a:tailEnd/>
          </a:ln>
        </p:spPr>
        <p:txBody>
          <a:bodyPr wrap="none">
            <a:spAutoFit/>
          </a:bodyPr>
          <a:lstStyle/>
          <a:p>
            <a:r>
              <a:rPr lang="en-US" altLang="en-US" sz="1600" b="1" u="none"/>
              <a:t>5</a:t>
            </a:r>
          </a:p>
        </p:txBody>
      </p:sp>
      <p:sp>
        <p:nvSpPr>
          <p:cNvPr id="141321" name="Text Box 49"/>
          <p:cNvSpPr txBox="1">
            <a:spLocks noChangeArrowheads="1"/>
          </p:cNvSpPr>
          <p:nvPr/>
        </p:nvSpPr>
        <p:spPr bwMode="auto">
          <a:xfrm>
            <a:off x="6740525" y="4437063"/>
            <a:ext cx="328613" cy="336550"/>
          </a:xfrm>
          <a:prstGeom prst="rect">
            <a:avLst/>
          </a:prstGeom>
          <a:noFill/>
          <a:ln w="9525">
            <a:noFill/>
            <a:miter lim="800000"/>
            <a:headEnd/>
            <a:tailEnd/>
          </a:ln>
        </p:spPr>
        <p:txBody>
          <a:bodyPr wrap="none">
            <a:spAutoFit/>
          </a:bodyPr>
          <a:lstStyle/>
          <a:p>
            <a:r>
              <a:rPr lang="en-US" altLang="en-US" sz="1600" b="1" u="none"/>
              <a:t>2</a:t>
            </a:r>
          </a:p>
        </p:txBody>
      </p:sp>
      <p:sp>
        <p:nvSpPr>
          <p:cNvPr id="141322" name="Text Box 50"/>
          <p:cNvSpPr txBox="1">
            <a:spLocks noChangeArrowheads="1"/>
          </p:cNvSpPr>
          <p:nvPr/>
        </p:nvSpPr>
        <p:spPr bwMode="auto">
          <a:xfrm>
            <a:off x="63515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23" name="Slide Number Placeholder 16"/>
          <p:cNvSpPr>
            <a:spLocks noGrp="1"/>
          </p:cNvSpPr>
          <p:nvPr>
            <p:ph type="sldNum" sz="quarter" idx="10"/>
          </p:nvPr>
        </p:nvSpPr>
        <p:spPr>
          <a:noFill/>
          <a:ln>
            <a:miter lim="800000"/>
            <a:headEnd/>
            <a:tailEnd/>
          </a:ln>
        </p:spPr>
        <p:txBody>
          <a:bodyPr/>
          <a:lstStyle/>
          <a:p>
            <a:fld id="{D55F46BD-CCA3-4DC5-AD2D-B0B2AA9AAA39}" type="slidenum">
              <a:rPr lang="en-US">
                <a:latin typeface="Arial" charset="0"/>
                <a:cs typeface="Arial" charset="0"/>
              </a:rPr>
              <a:pPr/>
              <a:t>44</a:t>
            </a:fld>
            <a:endParaRPr lang="en-US">
              <a:latin typeface="Arial" charset="0"/>
              <a:cs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3"/>
          <p:cNvPicPr>
            <a:picLocks noChangeAspect="1" noChangeArrowheads="1"/>
          </p:cNvPicPr>
          <p:nvPr/>
        </p:nvPicPr>
        <p:blipFill>
          <a:blip r:embed="rId3" cstate="print">
            <a:lum bright="-6000"/>
          </a:blip>
          <a:srcRect/>
          <a:stretch>
            <a:fillRect/>
          </a:stretch>
        </p:blipFill>
        <p:spPr bwMode="auto">
          <a:xfrm>
            <a:off x="1906588" y="3614738"/>
            <a:ext cx="5470525" cy="2428875"/>
          </a:xfrm>
          <a:prstGeom prst="rect">
            <a:avLst/>
          </a:prstGeom>
          <a:noFill/>
          <a:ln w="19050">
            <a:solidFill>
              <a:schemeClr val="tx1"/>
            </a:solidFill>
            <a:miter lim="800000"/>
            <a:headEnd/>
            <a:tailEnd/>
          </a:ln>
        </p:spPr>
      </p:pic>
      <p:sp>
        <p:nvSpPr>
          <p:cNvPr id="143362" name="Rectangle 2"/>
          <p:cNvSpPr>
            <a:spLocks noGrp="1" noChangeArrowheads="1"/>
          </p:cNvSpPr>
          <p:nvPr>
            <p:ph type="title"/>
          </p:nvPr>
        </p:nvSpPr>
        <p:spPr/>
        <p:txBody>
          <a:bodyPr/>
          <a:lstStyle/>
          <a:p>
            <a:r>
              <a:rPr lang="en-US" altLang="en-US">
                <a:latin typeface="Arial" charset="0"/>
                <a:cs typeface="Arial" charset="0"/>
              </a:rPr>
              <a:t>Board of Review Dates</a:t>
            </a:r>
          </a:p>
        </p:txBody>
      </p:sp>
      <p:sp>
        <p:nvSpPr>
          <p:cNvPr id="143363" name="Rectangle 3"/>
          <p:cNvSpPr>
            <a:spLocks noGrp="1" noChangeArrowheads="1"/>
          </p:cNvSpPr>
          <p:nvPr>
            <p:ph type="body" idx="1"/>
          </p:nvPr>
        </p:nvSpPr>
        <p:spPr>
          <a:xfrm>
            <a:off x="914400" y="1143000"/>
            <a:ext cx="7391400" cy="3157538"/>
          </a:xfrm>
        </p:spPr>
        <p:txBody>
          <a:bodyPr/>
          <a:lstStyle/>
          <a:p>
            <a:r>
              <a:rPr lang="en-US" altLang="en-US" dirty="0">
                <a:latin typeface="Arial" charset="0"/>
                <a:cs typeface="Arial" charset="0"/>
              </a:rPr>
              <a:t>Verify the Dates of Rank (Board of Review (BOR)) for First Class, Star, and Life Scout by using the </a:t>
            </a:r>
            <a:r>
              <a:rPr lang="en-US" altLang="en-US" dirty="0">
                <a:solidFill>
                  <a:srgbClr val="0000FF"/>
                </a:solidFill>
                <a:latin typeface="Arial" charset="0"/>
                <a:cs typeface="Arial" charset="0"/>
              </a:rPr>
              <a:t>Member Summary Report from Internet Advancement</a:t>
            </a:r>
          </a:p>
        </p:txBody>
      </p:sp>
      <p:sp>
        <p:nvSpPr>
          <p:cNvPr id="143364" name="Slide Number Placeholder 5"/>
          <p:cNvSpPr>
            <a:spLocks noGrp="1"/>
          </p:cNvSpPr>
          <p:nvPr>
            <p:ph type="sldNum" sz="quarter" idx="10"/>
          </p:nvPr>
        </p:nvSpPr>
        <p:spPr>
          <a:noFill/>
          <a:ln>
            <a:miter lim="800000"/>
            <a:headEnd/>
            <a:tailEnd/>
          </a:ln>
        </p:spPr>
        <p:txBody>
          <a:bodyPr/>
          <a:lstStyle/>
          <a:p>
            <a:fld id="{0997266C-D7CE-4F82-8967-1FDA39C9608A}" type="slidenum">
              <a:rPr lang="en-US">
                <a:latin typeface="Arial" charset="0"/>
                <a:cs typeface="Arial" charset="0"/>
              </a:rPr>
              <a:pPr/>
              <a:t>45</a:t>
            </a:fld>
            <a:endParaRPr lang="en-US">
              <a:latin typeface="Arial" charset="0"/>
              <a:cs typeface="Arial" charset="0"/>
            </a:endParaRPr>
          </a:p>
        </p:txBody>
      </p:sp>
      <p:sp>
        <p:nvSpPr>
          <p:cNvPr id="143365" name="AutoShape 9"/>
          <p:cNvSpPr>
            <a:spLocks noChangeArrowheads="1"/>
          </p:cNvSpPr>
          <p:nvPr/>
        </p:nvSpPr>
        <p:spPr bwMode="auto">
          <a:xfrm>
            <a:off x="7280275" y="4524375"/>
            <a:ext cx="1162050" cy="173038"/>
          </a:xfrm>
          <a:prstGeom prst="leftArrow">
            <a:avLst>
              <a:gd name="adj1" fmla="val 50000"/>
              <a:gd name="adj2" fmla="val 167889"/>
            </a:avLst>
          </a:prstGeom>
          <a:solidFill>
            <a:schemeClr val="accent1"/>
          </a:solidFill>
          <a:ln w="9525">
            <a:solidFill>
              <a:schemeClr val="tx1"/>
            </a:solidFill>
            <a:miter lim="800000"/>
            <a:headEnd/>
            <a:tailEnd/>
          </a:ln>
        </p:spPr>
        <p:txBody>
          <a:bodyPr wrap="none" anchor="ctr"/>
          <a:lstStyle/>
          <a:p>
            <a:endParaRPr lang="en-US" altLang="en-US"/>
          </a:p>
        </p:txBody>
      </p:sp>
      <p:sp>
        <p:nvSpPr>
          <p:cNvPr id="143366" name="AutoShape 10"/>
          <p:cNvSpPr>
            <a:spLocks noChangeArrowheads="1"/>
          </p:cNvSpPr>
          <p:nvPr/>
        </p:nvSpPr>
        <p:spPr bwMode="auto">
          <a:xfrm>
            <a:off x="7280275" y="4794250"/>
            <a:ext cx="1162050" cy="173038"/>
          </a:xfrm>
          <a:prstGeom prst="leftArrow">
            <a:avLst>
              <a:gd name="adj1" fmla="val 50000"/>
              <a:gd name="adj2" fmla="val 167889"/>
            </a:avLst>
          </a:prstGeom>
          <a:solidFill>
            <a:schemeClr val="accent1"/>
          </a:solidFill>
          <a:ln w="9525">
            <a:solidFill>
              <a:schemeClr val="tx1"/>
            </a:solidFill>
            <a:miter lim="800000"/>
            <a:headEnd/>
            <a:tailEnd/>
          </a:ln>
        </p:spPr>
        <p:txBody>
          <a:bodyPr wrap="none" anchor="ctr"/>
          <a:lstStyle/>
          <a:p>
            <a:endParaRPr lang="en-US" altLang="en-US"/>
          </a:p>
        </p:txBody>
      </p:sp>
      <p:sp>
        <p:nvSpPr>
          <p:cNvPr id="143367" name="Text Box 22"/>
          <p:cNvSpPr txBox="1">
            <a:spLocks noChangeArrowheads="1"/>
          </p:cNvSpPr>
          <p:nvPr/>
        </p:nvSpPr>
        <p:spPr bwMode="auto">
          <a:xfrm>
            <a:off x="4813300" y="442912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68" name="Text Box 23"/>
          <p:cNvSpPr txBox="1">
            <a:spLocks noChangeArrowheads="1"/>
          </p:cNvSpPr>
          <p:nvPr/>
        </p:nvSpPr>
        <p:spPr bwMode="auto">
          <a:xfrm>
            <a:off x="5200650" y="4429125"/>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43369" name="Text Box 24"/>
          <p:cNvSpPr txBox="1">
            <a:spLocks noChangeArrowheads="1"/>
          </p:cNvSpPr>
          <p:nvPr/>
        </p:nvSpPr>
        <p:spPr bwMode="auto">
          <a:xfrm>
            <a:off x="5588000" y="4429125"/>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43370" name="Text Box 25"/>
          <p:cNvSpPr txBox="1">
            <a:spLocks noChangeArrowheads="1"/>
          </p:cNvSpPr>
          <p:nvPr/>
        </p:nvSpPr>
        <p:spPr bwMode="auto">
          <a:xfrm>
            <a:off x="5975350" y="4429125"/>
            <a:ext cx="328613" cy="336550"/>
          </a:xfrm>
          <a:prstGeom prst="rect">
            <a:avLst/>
          </a:prstGeom>
          <a:noFill/>
          <a:ln w="9525">
            <a:noFill/>
            <a:miter lim="800000"/>
            <a:headEnd/>
            <a:tailEnd/>
          </a:ln>
        </p:spPr>
        <p:txBody>
          <a:bodyPr wrap="none">
            <a:spAutoFit/>
          </a:bodyPr>
          <a:lstStyle/>
          <a:p>
            <a:r>
              <a:rPr lang="en-US" altLang="en-US" sz="1600" b="1" u="none"/>
              <a:t>8</a:t>
            </a:r>
          </a:p>
        </p:txBody>
      </p:sp>
      <p:sp>
        <p:nvSpPr>
          <p:cNvPr id="143371" name="Text Box 26"/>
          <p:cNvSpPr txBox="1">
            <a:spLocks noChangeArrowheads="1"/>
          </p:cNvSpPr>
          <p:nvPr/>
        </p:nvSpPr>
        <p:spPr bwMode="auto">
          <a:xfrm>
            <a:off x="6751638" y="4429125"/>
            <a:ext cx="328612" cy="336550"/>
          </a:xfrm>
          <a:prstGeom prst="rect">
            <a:avLst/>
          </a:prstGeom>
          <a:noFill/>
          <a:ln w="9525">
            <a:noFill/>
            <a:miter lim="800000"/>
            <a:headEnd/>
            <a:tailEnd/>
          </a:ln>
        </p:spPr>
        <p:txBody>
          <a:bodyPr wrap="none">
            <a:spAutoFit/>
          </a:bodyPr>
          <a:lstStyle/>
          <a:p>
            <a:r>
              <a:rPr lang="en-US" altLang="en-US" sz="1600" b="1" u="none"/>
              <a:t>4</a:t>
            </a:r>
          </a:p>
        </p:txBody>
      </p:sp>
      <p:sp>
        <p:nvSpPr>
          <p:cNvPr id="143372" name="Text Box 27"/>
          <p:cNvSpPr txBox="1">
            <a:spLocks noChangeArrowheads="1"/>
          </p:cNvSpPr>
          <p:nvPr/>
        </p:nvSpPr>
        <p:spPr bwMode="auto">
          <a:xfrm>
            <a:off x="6362700" y="442912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73" name="Text Box 28"/>
          <p:cNvSpPr txBox="1">
            <a:spLocks noChangeArrowheads="1"/>
          </p:cNvSpPr>
          <p:nvPr/>
        </p:nvSpPr>
        <p:spPr bwMode="auto">
          <a:xfrm>
            <a:off x="4813300" y="4687888"/>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74" name="Text Box 29"/>
          <p:cNvSpPr txBox="1">
            <a:spLocks noChangeArrowheads="1"/>
          </p:cNvSpPr>
          <p:nvPr/>
        </p:nvSpPr>
        <p:spPr bwMode="auto">
          <a:xfrm>
            <a:off x="5200650" y="4687888"/>
            <a:ext cx="328613" cy="336550"/>
          </a:xfrm>
          <a:prstGeom prst="rect">
            <a:avLst/>
          </a:prstGeom>
          <a:noFill/>
          <a:ln w="9525">
            <a:noFill/>
            <a:miter lim="800000"/>
            <a:headEnd/>
            <a:tailEnd/>
          </a:ln>
        </p:spPr>
        <p:txBody>
          <a:bodyPr wrap="none">
            <a:spAutoFit/>
          </a:bodyPr>
          <a:lstStyle/>
          <a:p>
            <a:r>
              <a:rPr lang="en-US" altLang="en-US" sz="1600" b="1" u="none"/>
              <a:t>5</a:t>
            </a:r>
          </a:p>
        </p:txBody>
      </p:sp>
      <p:sp>
        <p:nvSpPr>
          <p:cNvPr id="143375" name="Text Box 30"/>
          <p:cNvSpPr txBox="1">
            <a:spLocks noChangeArrowheads="1"/>
          </p:cNvSpPr>
          <p:nvPr/>
        </p:nvSpPr>
        <p:spPr bwMode="auto">
          <a:xfrm>
            <a:off x="5588000" y="4687888"/>
            <a:ext cx="328613" cy="336550"/>
          </a:xfrm>
          <a:prstGeom prst="rect">
            <a:avLst/>
          </a:prstGeom>
          <a:noFill/>
          <a:ln w="9525">
            <a:noFill/>
            <a:miter lim="800000"/>
            <a:headEnd/>
            <a:tailEnd/>
          </a:ln>
        </p:spPr>
        <p:txBody>
          <a:bodyPr wrap="none">
            <a:spAutoFit/>
          </a:bodyPr>
          <a:lstStyle/>
          <a:p>
            <a:r>
              <a:rPr lang="en-US" altLang="en-US" sz="1600" b="1" u="none"/>
              <a:t>2</a:t>
            </a:r>
          </a:p>
        </p:txBody>
      </p:sp>
      <p:sp>
        <p:nvSpPr>
          <p:cNvPr id="143376" name="Text Box 31"/>
          <p:cNvSpPr txBox="1">
            <a:spLocks noChangeArrowheads="1"/>
          </p:cNvSpPr>
          <p:nvPr/>
        </p:nvSpPr>
        <p:spPr bwMode="auto">
          <a:xfrm>
            <a:off x="5975350" y="4687888"/>
            <a:ext cx="328613" cy="336550"/>
          </a:xfrm>
          <a:prstGeom prst="rect">
            <a:avLst/>
          </a:prstGeom>
          <a:noFill/>
          <a:ln w="9525">
            <a:noFill/>
            <a:miter lim="800000"/>
            <a:headEnd/>
            <a:tailEnd/>
          </a:ln>
        </p:spPr>
        <p:txBody>
          <a:bodyPr wrap="none">
            <a:spAutoFit/>
          </a:bodyPr>
          <a:lstStyle/>
          <a:p>
            <a:r>
              <a:rPr lang="en-US" altLang="en-US" sz="1600" b="1" u="none"/>
              <a:t>3</a:t>
            </a:r>
          </a:p>
        </p:txBody>
      </p:sp>
      <p:sp>
        <p:nvSpPr>
          <p:cNvPr id="143377" name="Text Box 32"/>
          <p:cNvSpPr txBox="1">
            <a:spLocks noChangeArrowheads="1"/>
          </p:cNvSpPr>
          <p:nvPr/>
        </p:nvSpPr>
        <p:spPr bwMode="auto">
          <a:xfrm>
            <a:off x="6751638" y="4689475"/>
            <a:ext cx="328612" cy="336550"/>
          </a:xfrm>
          <a:prstGeom prst="rect">
            <a:avLst/>
          </a:prstGeom>
          <a:noFill/>
          <a:ln w="9525">
            <a:noFill/>
            <a:miter lim="800000"/>
            <a:headEnd/>
            <a:tailEnd/>
          </a:ln>
        </p:spPr>
        <p:txBody>
          <a:bodyPr wrap="none">
            <a:spAutoFit/>
          </a:bodyPr>
          <a:lstStyle/>
          <a:p>
            <a:r>
              <a:rPr lang="en-US" altLang="en-US" sz="1600" b="1" u="none"/>
              <a:t>4</a:t>
            </a:r>
          </a:p>
        </p:txBody>
      </p:sp>
      <p:sp>
        <p:nvSpPr>
          <p:cNvPr id="143378" name="Text Box 33"/>
          <p:cNvSpPr txBox="1">
            <a:spLocks noChangeArrowheads="1"/>
          </p:cNvSpPr>
          <p:nvPr/>
        </p:nvSpPr>
        <p:spPr bwMode="auto">
          <a:xfrm>
            <a:off x="6362700" y="4687888"/>
            <a:ext cx="328613" cy="336550"/>
          </a:xfrm>
          <a:prstGeom prst="rect">
            <a:avLst/>
          </a:prstGeom>
          <a:noFill/>
          <a:ln w="9525">
            <a:noFill/>
            <a:miter lim="800000"/>
            <a:headEnd/>
            <a:tailEnd/>
          </a:ln>
        </p:spPr>
        <p:txBody>
          <a:bodyPr wrap="none">
            <a:spAutoFit/>
          </a:bodyPr>
          <a:lstStyle/>
          <a:p>
            <a:r>
              <a:rPr lang="en-US" altLang="en-US" sz="1600" b="1" u="none"/>
              <a:t>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3"/>
          <p:cNvPicPr>
            <a:picLocks noChangeAspect="1" noChangeArrowheads="1"/>
          </p:cNvPicPr>
          <p:nvPr/>
        </p:nvPicPr>
        <p:blipFill>
          <a:blip r:embed="rId3" cstate="print"/>
          <a:srcRect/>
          <a:stretch>
            <a:fillRect/>
          </a:stretch>
        </p:blipFill>
        <p:spPr bwMode="auto">
          <a:xfrm>
            <a:off x="84138" y="4613275"/>
            <a:ext cx="8955087" cy="1058863"/>
          </a:xfrm>
          <a:prstGeom prst="rect">
            <a:avLst/>
          </a:prstGeom>
          <a:noFill/>
          <a:ln w="9525">
            <a:solidFill>
              <a:schemeClr val="tx1"/>
            </a:solidFill>
            <a:miter lim="800000"/>
            <a:headEnd/>
            <a:tailEnd/>
          </a:ln>
        </p:spPr>
      </p:pic>
      <p:sp>
        <p:nvSpPr>
          <p:cNvPr id="147458" name="Rectangle 2"/>
          <p:cNvSpPr>
            <a:spLocks noGrp="1" noChangeArrowheads="1"/>
          </p:cNvSpPr>
          <p:nvPr>
            <p:ph type="title"/>
          </p:nvPr>
        </p:nvSpPr>
        <p:spPr/>
        <p:txBody>
          <a:bodyPr/>
          <a:lstStyle/>
          <a:p>
            <a:r>
              <a:rPr lang="en-US" altLang="en-US">
                <a:latin typeface="Arial" charset="0"/>
                <a:cs typeface="Arial" charset="0"/>
              </a:rPr>
              <a:t>ESRA – Requirement 1</a:t>
            </a:r>
          </a:p>
        </p:txBody>
      </p:sp>
      <p:sp>
        <p:nvSpPr>
          <p:cNvPr id="71685" name="Rectangle 3"/>
          <p:cNvSpPr>
            <a:spLocks noGrp="1" noChangeArrowheads="1"/>
          </p:cNvSpPr>
          <p:nvPr>
            <p:ph type="body" idx="1"/>
          </p:nvPr>
        </p:nvSpPr>
        <p:spPr>
          <a:xfrm>
            <a:off x="867102" y="1497728"/>
            <a:ext cx="7391400" cy="3089275"/>
          </a:xfrm>
        </p:spPr>
        <p:txBody>
          <a:bodyPr>
            <a:normAutofit fontScale="85000" lnSpcReduction="20000"/>
          </a:bodyPr>
          <a:lstStyle/>
          <a:p>
            <a:pPr>
              <a:defRPr/>
            </a:pPr>
            <a:r>
              <a:rPr lang="en-US" altLang="en-US" dirty="0"/>
              <a:t>Requirement: </a:t>
            </a:r>
            <a:r>
              <a:rPr lang="en-US" altLang="en-US" dirty="0">
                <a:solidFill>
                  <a:srgbClr val="0000FF"/>
                </a:solidFill>
              </a:rPr>
              <a:t>Be active in your troop</a:t>
            </a:r>
            <a:r>
              <a:rPr lang="en-US" altLang="en-US" dirty="0"/>
              <a:t>, team, crew, or ship for a period of at least six months after you have achieved the rank of Life Scout</a:t>
            </a:r>
          </a:p>
          <a:p>
            <a:pPr>
              <a:defRPr/>
            </a:pPr>
            <a:r>
              <a:rPr lang="en-US" altLang="en-US" dirty="0"/>
              <a:t>Instructions: To ensure completion, calculate difference between Life Scout Board of Review date and Eagle Scout Board of Review date</a:t>
            </a:r>
          </a:p>
        </p:txBody>
      </p:sp>
      <p:sp>
        <p:nvSpPr>
          <p:cNvPr id="147460" name="Slide Number Placeholder 5"/>
          <p:cNvSpPr>
            <a:spLocks noGrp="1"/>
          </p:cNvSpPr>
          <p:nvPr>
            <p:ph type="sldNum" sz="quarter" idx="10"/>
          </p:nvPr>
        </p:nvSpPr>
        <p:spPr>
          <a:noFill/>
          <a:ln>
            <a:miter lim="800000"/>
            <a:headEnd/>
            <a:tailEnd/>
          </a:ln>
        </p:spPr>
        <p:txBody>
          <a:bodyPr/>
          <a:lstStyle/>
          <a:p>
            <a:fld id="{AA281FDE-0325-4275-9603-9F7D57F6DEC9}" type="slidenum">
              <a:rPr lang="en-US">
                <a:latin typeface="Arial" charset="0"/>
                <a:cs typeface="Arial" charset="0"/>
              </a:rPr>
              <a:pPr/>
              <a:t>46</a:t>
            </a:fld>
            <a:endParaRPr lang="en-US">
              <a:latin typeface="Arial" charset="0"/>
              <a:cs typeface="Arial" charset="0"/>
            </a:endParaRPr>
          </a:p>
        </p:txBody>
      </p:sp>
      <p:grpSp>
        <p:nvGrpSpPr>
          <p:cNvPr id="147461" name="Group 24"/>
          <p:cNvGrpSpPr>
            <a:grpSpLocks/>
          </p:cNvGrpSpPr>
          <p:nvPr/>
        </p:nvGrpSpPr>
        <p:grpSpPr bwMode="auto">
          <a:xfrm>
            <a:off x="7445375" y="5229225"/>
            <a:ext cx="1538288" cy="339725"/>
            <a:chOff x="4704" y="3979"/>
            <a:chExt cx="969" cy="214"/>
          </a:xfrm>
        </p:grpSpPr>
        <p:sp>
          <p:nvSpPr>
            <p:cNvPr id="147462" name="Text Box 23"/>
            <p:cNvSpPr txBox="1">
              <a:spLocks noChangeArrowheads="1"/>
            </p:cNvSpPr>
            <p:nvPr/>
          </p:nvSpPr>
          <p:spPr bwMode="auto">
            <a:xfrm>
              <a:off x="4704" y="3981"/>
              <a:ext cx="207" cy="212"/>
            </a:xfrm>
            <a:prstGeom prst="rect">
              <a:avLst/>
            </a:prstGeom>
            <a:noFill/>
            <a:ln w="9525">
              <a:noFill/>
              <a:miter lim="800000"/>
              <a:headEnd/>
              <a:tailEnd/>
            </a:ln>
          </p:spPr>
          <p:txBody>
            <a:bodyPr wrap="none">
              <a:spAutoFit/>
            </a:bodyPr>
            <a:lstStyle/>
            <a:p>
              <a:r>
                <a:rPr lang="en-US" altLang="en-US" sz="1600" b="1" u="none"/>
                <a:t>0</a:t>
              </a:r>
            </a:p>
          </p:txBody>
        </p:sp>
        <p:sp>
          <p:nvSpPr>
            <p:cNvPr id="147463" name="Text Box 24"/>
            <p:cNvSpPr txBox="1">
              <a:spLocks noChangeArrowheads="1"/>
            </p:cNvSpPr>
            <p:nvPr/>
          </p:nvSpPr>
          <p:spPr bwMode="auto">
            <a:xfrm>
              <a:off x="5014" y="3981"/>
              <a:ext cx="207" cy="212"/>
            </a:xfrm>
            <a:prstGeom prst="rect">
              <a:avLst/>
            </a:prstGeom>
            <a:noFill/>
            <a:ln w="9525">
              <a:noFill/>
              <a:miter lim="800000"/>
              <a:headEnd/>
              <a:tailEnd/>
            </a:ln>
          </p:spPr>
          <p:txBody>
            <a:bodyPr wrap="none">
              <a:spAutoFit/>
            </a:bodyPr>
            <a:lstStyle/>
            <a:p>
              <a:r>
                <a:rPr lang="en-US" altLang="en-US" sz="1600" b="1" u="none"/>
                <a:t>3</a:t>
              </a:r>
            </a:p>
          </p:txBody>
        </p:sp>
        <p:sp>
          <p:nvSpPr>
            <p:cNvPr id="147464" name="Text Box 25"/>
            <p:cNvSpPr txBox="1">
              <a:spLocks noChangeArrowheads="1"/>
            </p:cNvSpPr>
            <p:nvPr/>
          </p:nvSpPr>
          <p:spPr bwMode="auto">
            <a:xfrm>
              <a:off x="5466" y="3981"/>
              <a:ext cx="207" cy="212"/>
            </a:xfrm>
            <a:prstGeom prst="rect">
              <a:avLst/>
            </a:prstGeom>
            <a:noFill/>
            <a:ln w="9525">
              <a:noFill/>
              <a:miter lim="800000"/>
              <a:headEnd/>
              <a:tailEnd/>
            </a:ln>
          </p:spPr>
          <p:txBody>
            <a:bodyPr wrap="none">
              <a:spAutoFit/>
            </a:bodyPr>
            <a:lstStyle/>
            <a:p>
              <a:r>
                <a:rPr lang="en-US" altLang="en-US" sz="1600" b="1" u="none"/>
                <a:t>6</a:t>
              </a:r>
            </a:p>
          </p:txBody>
        </p:sp>
        <p:sp>
          <p:nvSpPr>
            <p:cNvPr id="147465" name="Text Box 26"/>
            <p:cNvSpPr txBox="1">
              <a:spLocks noChangeArrowheads="1"/>
            </p:cNvSpPr>
            <p:nvPr/>
          </p:nvSpPr>
          <p:spPr bwMode="auto">
            <a:xfrm>
              <a:off x="5324" y="3981"/>
              <a:ext cx="207" cy="212"/>
            </a:xfrm>
            <a:prstGeom prst="rect">
              <a:avLst/>
            </a:prstGeom>
            <a:noFill/>
            <a:ln w="9525">
              <a:noFill/>
              <a:miter lim="800000"/>
              <a:headEnd/>
              <a:tailEnd/>
            </a:ln>
          </p:spPr>
          <p:txBody>
            <a:bodyPr wrap="none">
              <a:spAutoFit/>
            </a:bodyPr>
            <a:lstStyle/>
            <a:p>
              <a:r>
                <a:rPr lang="en-US" altLang="en-US" sz="1600" b="1" u="none"/>
                <a:t>0</a:t>
              </a:r>
            </a:p>
          </p:txBody>
        </p:sp>
        <p:sp>
          <p:nvSpPr>
            <p:cNvPr id="147466" name="Text Box 27"/>
            <p:cNvSpPr txBox="1">
              <a:spLocks noChangeArrowheads="1"/>
            </p:cNvSpPr>
            <p:nvPr/>
          </p:nvSpPr>
          <p:spPr bwMode="auto">
            <a:xfrm>
              <a:off x="4851" y="3979"/>
              <a:ext cx="207" cy="212"/>
            </a:xfrm>
            <a:prstGeom prst="rect">
              <a:avLst/>
            </a:prstGeom>
            <a:noFill/>
            <a:ln w="9525">
              <a:noFill/>
              <a:miter lim="800000"/>
              <a:headEnd/>
              <a:tailEnd/>
            </a:ln>
          </p:spPr>
          <p:txBody>
            <a:bodyPr wrap="none">
              <a:spAutoFit/>
            </a:bodyPr>
            <a:lstStyle/>
            <a:p>
              <a:r>
                <a:rPr lang="en-US" altLang="en-US" sz="1600" b="1" u="none"/>
                <a:t>7</a:t>
              </a:r>
            </a:p>
          </p:txBody>
        </p:sp>
        <p:sp>
          <p:nvSpPr>
            <p:cNvPr id="147467" name="Text Box 28"/>
            <p:cNvSpPr txBox="1">
              <a:spLocks noChangeArrowheads="1"/>
            </p:cNvSpPr>
            <p:nvPr/>
          </p:nvSpPr>
          <p:spPr bwMode="auto">
            <a:xfrm>
              <a:off x="5159" y="3979"/>
              <a:ext cx="207" cy="212"/>
            </a:xfrm>
            <a:prstGeom prst="rect">
              <a:avLst/>
            </a:prstGeom>
            <a:noFill/>
            <a:ln w="9525">
              <a:noFill/>
              <a:miter lim="800000"/>
              <a:headEnd/>
              <a:tailEnd/>
            </a:ln>
          </p:spPr>
          <p:txBody>
            <a:bodyPr wrap="none">
              <a:spAutoFit/>
            </a:bodyPr>
            <a:lstStyle/>
            <a:p>
              <a:r>
                <a:rPr lang="en-US" altLang="en-US" sz="1600" b="1" u="none"/>
                <a:t>0</a:t>
              </a:r>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altLang="en-US">
                <a:latin typeface="Arial" charset="0"/>
                <a:cs typeface="Arial" charset="0"/>
              </a:rPr>
              <a:t>ESRA – Requirement 2</a:t>
            </a:r>
          </a:p>
        </p:txBody>
      </p:sp>
      <p:sp>
        <p:nvSpPr>
          <p:cNvPr id="72707" name="Rectangle 3"/>
          <p:cNvSpPr>
            <a:spLocks noGrp="1" noChangeArrowheads="1"/>
          </p:cNvSpPr>
          <p:nvPr>
            <p:ph type="body" idx="1"/>
          </p:nvPr>
        </p:nvSpPr>
        <p:spPr>
          <a:xfrm>
            <a:off x="914400" y="1371600"/>
            <a:ext cx="7391400" cy="2363788"/>
          </a:xfrm>
        </p:spPr>
        <p:txBody>
          <a:bodyPr>
            <a:normAutofit fontScale="70000" lnSpcReduction="20000"/>
          </a:bodyPr>
          <a:lstStyle/>
          <a:p>
            <a:pPr>
              <a:defRPr/>
            </a:pPr>
            <a:r>
              <a:rPr lang="en-US" altLang="en-US" dirty="0"/>
              <a:t>Requirement: </a:t>
            </a:r>
            <a:r>
              <a:rPr lang="en-US" altLang="en-US" dirty="0">
                <a:solidFill>
                  <a:srgbClr val="0000FF"/>
                </a:solidFill>
              </a:rPr>
              <a:t>Demonstrate that you live by the principles of the Scout Oath and Law</a:t>
            </a:r>
            <a:r>
              <a:rPr lang="en-US" altLang="en-US" dirty="0"/>
              <a:t> in your daily life.  List the names of individuals who know you personally and would be willing to provide a recommendation on your behalf</a:t>
            </a:r>
          </a:p>
          <a:p>
            <a:pPr>
              <a:defRPr/>
            </a:pPr>
            <a:r>
              <a:rPr lang="en-US" altLang="en-US" dirty="0"/>
              <a:t>Instructions: </a:t>
            </a:r>
            <a:r>
              <a:rPr lang="en-US" altLang="en-US" dirty="0">
                <a:solidFill>
                  <a:srgbClr val="0000FF"/>
                </a:solidFill>
              </a:rPr>
              <a:t>All lines must be filled in </a:t>
            </a:r>
            <a:r>
              <a:rPr lang="en-US" altLang="en-US" dirty="0"/>
              <a:t>– special instructions for religious, educational, and employer </a:t>
            </a:r>
          </a:p>
        </p:txBody>
      </p:sp>
      <p:sp>
        <p:nvSpPr>
          <p:cNvPr id="149507" name="Slide Number Placeholder 32"/>
          <p:cNvSpPr>
            <a:spLocks noGrp="1"/>
          </p:cNvSpPr>
          <p:nvPr>
            <p:ph type="sldNum" sz="quarter" idx="10"/>
          </p:nvPr>
        </p:nvSpPr>
        <p:spPr>
          <a:noFill/>
          <a:ln>
            <a:miter lim="800000"/>
            <a:headEnd/>
            <a:tailEnd/>
          </a:ln>
        </p:spPr>
        <p:txBody>
          <a:bodyPr/>
          <a:lstStyle/>
          <a:p>
            <a:fld id="{451AB40C-0E76-4BC2-A6A8-5EDDFB39F0CF}" type="slidenum">
              <a:rPr lang="en-US">
                <a:latin typeface="Arial" charset="0"/>
                <a:cs typeface="Arial" charset="0"/>
              </a:rPr>
              <a:pPr/>
              <a:t>47</a:t>
            </a:fld>
            <a:endParaRPr lang="en-US">
              <a:latin typeface="Arial" charset="0"/>
              <a:cs typeface="Arial" charset="0"/>
            </a:endParaRPr>
          </a:p>
        </p:txBody>
      </p:sp>
      <p:grpSp>
        <p:nvGrpSpPr>
          <p:cNvPr id="149508" name="Group 33"/>
          <p:cNvGrpSpPr>
            <a:grpSpLocks/>
          </p:cNvGrpSpPr>
          <p:nvPr/>
        </p:nvGrpSpPr>
        <p:grpSpPr bwMode="auto">
          <a:xfrm>
            <a:off x="0" y="3692525"/>
            <a:ext cx="9144000" cy="2279650"/>
            <a:chOff x="0" y="4562475"/>
            <a:chExt cx="9144000" cy="2279650"/>
          </a:xfrm>
        </p:grpSpPr>
        <p:pic>
          <p:nvPicPr>
            <p:cNvPr id="149509" name="Picture 15"/>
            <p:cNvPicPr>
              <a:picLocks noChangeAspect="1" noChangeArrowheads="1"/>
            </p:cNvPicPr>
            <p:nvPr/>
          </p:nvPicPr>
          <p:blipFill>
            <a:blip r:embed="rId3" cstate="print">
              <a:lum bright="-12000" contrast="12000"/>
            </a:blip>
            <a:srcRect/>
            <a:stretch>
              <a:fillRect/>
            </a:stretch>
          </p:blipFill>
          <p:spPr bwMode="auto">
            <a:xfrm>
              <a:off x="0" y="4562475"/>
              <a:ext cx="9144000" cy="2279650"/>
            </a:xfrm>
            <a:prstGeom prst="rect">
              <a:avLst/>
            </a:prstGeom>
            <a:noFill/>
            <a:ln w="9525">
              <a:noFill/>
              <a:miter lim="800000"/>
              <a:headEnd/>
              <a:tailEnd/>
            </a:ln>
          </p:spPr>
        </p:pic>
        <p:grpSp>
          <p:nvGrpSpPr>
            <p:cNvPr id="149510" name="Group 14"/>
            <p:cNvGrpSpPr>
              <a:grpSpLocks/>
            </p:cNvGrpSpPr>
            <p:nvPr/>
          </p:nvGrpSpPr>
          <p:grpSpPr bwMode="auto">
            <a:xfrm>
              <a:off x="1328738" y="5199063"/>
              <a:ext cx="7434262" cy="234950"/>
              <a:chOff x="859" y="3237"/>
              <a:chExt cx="4683" cy="148"/>
            </a:xfrm>
          </p:grpSpPr>
          <p:sp>
            <p:nvSpPr>
              <p:cNvPr id="149538"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9"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40"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41"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grpSp>
          <p:nvGrpSpPr>
            <p:cNvPr id="149511" name="Group 14"/>
            <p:cNvGrpSpPr>
              <a:grpSpLocks/>
            </p:cNvGrpSpPr>
            <p:nvPr/>
          </p:nvGrpSpPr>
          <p:grpSpPr bwMode="auto">
            <a:xfrm>
              <a:off x="1347788" y="5451475"/>
              <a:ext cx="7434262" cy="234950"/>
              <a:chOff x="859" y="3237"/>
              <a:chExt cx="4683" cy="148"/>
            </a:xfrm>
          </p:grpSpPr>
          <p:sp>
            <p:nvSpPr>
              <p:cNvPr id="149534"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5"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36"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37"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sp>
          <p:nvSpPr>
            <p:cNvPr id="149512" name="Text Box 19"/>
            <p:cNvSpPr txBox="1">
              <a:spLocks noChangeArrowheads="1"/>
            </p:cNvSpPr>
            <p:nvPr/>
          </p:nvSpPr>
          <p:spPr bwMode="auto">
            <a:xfrm>
              <a:off x="1377950" y="6013450"/>
              <a:ext cx="644525" cy="214313"/>
            </a:xfrm>
            <a:prstGeom prst="rect">
              <a:avLst/>
            </a:prstGeom>
            <a:noFill/>
            <a:ln w="9525">
              <a:noFill/>
              <a:miter lim="800000"/>
              <a:headEnd/>
              <a:tailEnd/>
            </a:ln>
          </p:spPr>
          <p:txBody>
            <a:bodyPr wrap="none">
              <a:spAutoFit/>
            </a:bodyPr>
            <a:lstStyle/>
            <a:p>
              <a:r>
                <a:rPr lang="en-US" altLang="en-US" sz="800" b="1" u="none"/>
                <a:t>N/A  or </a:t>
              </a:r>
            </a:p>
          </p:txBody>
        </p:sp>
        <p:grpSp>
          <p:nvGrpSpPr>
            <p:cNvPr id="149513" name="Group 14"/>
            <p:cNvGrpSpPr>
              <a:grpSpLocks/>
            </p:cNvGrpSpPr>
            <p:nvPr/>
          </p:nvGrpSpPr>
          <p:grpSpPr bwMode="auto">
            <a:xfrm>
              <a:off x="1347788" y="5451475"/>
              <a:ext cx="7434262" cy="234950"/>
              <a:chOff x="859" y="3237"/>
              <a:chExt cx="4683" cy="148"/>
            </a:xfrm>
          </p:grpSpPr>
          <p:sp>
            <p:nvSpPr>
              <p:cNvPr id="149530"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1"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32"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33"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grpSp>
          <p:nvGrpSpPr>
            <p:cNvPr id="149514" name="Group 14"/>
            <p:cNvGrpSpPr>
              <a:grpSpLocks/>
            </p:cNvGrpSpPr>
            <p:nvPr/>
          </p:nvGrpSpPr>
          <p:grpSpPr bwMode="auto">
            <a:xfrm>
              <a:off x="1366838" y="6281738"/>
              <a:ext cx="7651750" cy="234950"/>
              <a:chOff x="859" y="3237"/>
              <a:chExt cx="4820" cy="148"/>
            </a:xfrm>
          </p:grpSpPr>
          <p:sp>
            <p:nvSpPr>
              <p:cNvPr id="149526"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3 Eagle Scout Street, Bethesda, MD 20814</a:t>
                </a:r>
              </a:p>
            </p:txBody>
          </p:sp>
          <p:sp>
            <p:nvSpPr>
              <p:cNvPr id="149527" name="Text Box 11"/>
              <p:cNvSpPr txBox="1">
                <a:spLocks noChangeArrowheads="1"/>
              </p:cNvSpPr>
              <p:nvPr/>
            </p:nvSpPr>
            <p:spPr bwMode="auto">
              <a:xfrm>
                <a:off x="859" y="3243"/>
                <a:ext cx="859" cy="135"/>
              </a:xfrm>
              <a:prstGeom prst="rect">
                <a:avLst/>
              </a:prstGeom>
              <a:noFill/>
              <a:ln w="9525">
                <a:noFill/>
                <a:miter lim="800000"/>
                <a:headEnd/>
                <a:tailEnd/>
              </a:ln>
            </p:spPr>
            <p:txBody>
              <a:bodyPr wrap="none">
                <a:spAutoFit/>
              </a:bodyPr>
              <a:lstStyle/>
              <a:p>
                <a:r>
                  <a:rPr lang="en-US" altLang="en-US" sz="800" b="1" u="none">
                    <a:solidFill>
                      <a:schemeClr val="tx1"/>
                    </a:solidFill>
                  </a:rPr>
                  <a:t>Mrs. Proud Neighbor</a:t>
                </a:r>
              </a:p>
            </p:txBody>
          </p:sp>
          <p:sp>
            <p:nvSpPr>
              <p:cNvPr id="149528"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301-555-1954</a:t>
                </a:r>
              </a:p>
            </p:txBody>
          </p:sp>
          <p:sp>
            <p:nvSpPr>
              <p:cNvPr id="149529" name="Text Box 13"/>
              <p:cNvSpPr txBox="1">
                <a:spLocks noChangeArrowheads="1"/>
              </p:cNvSpPr>
              <p:nvPr/>
            </p:nvSpPr>
            <p:spPr bwMode="auto">
              <a:xfrm>
                <a:off x="4547" y="3238"/>
                <a:ext cx="1132" cy="135"/>
              </a:xfrm>
              <a:prstGeom prst="rect">
                <a:avLst/>
              </a:prstGeom>
              <a:noFill/>
              <a:ln w="9525">
                <a:noFill/>
                <a:miter lim="800000"/>
                <a:headEnd/>
                <a:tailEnd/>
              </a:ln>
            </p:spPr>
            <p:txBody>
              <a:bodyPr wrap="none">
                <a:spAutoFit/>
              </a:bodyPr>
              <a:lstStyle/>
              <a:p>
                <a:r>
                  <a:rPr lang="en-US" altLang="en-US" sz="800" b="1" u="none">
                    <a:solidFill>
                      <a:schemeClr val="tx1"/>
                    </a:solidFill>
                  </a:rPr>
                  <a:t>Proud.Neighbor1 @ xyz.com</a:t>
                </a:r>
              </a:p>
            </p:txBody>
          </p:sp>
        </p:grpSp>
        <p:grpSp>
          <p:nvGrpSpPr>
            <p:cNvPr id="149515" name="Group 14"/>
            <p:cNvGrpSpPr>
              <a:grpSpLocks/>
            </p:cNvGrpSpPr>
            <p:nvPr/>
          </p:nvGrpSpPr>
          <p:grpSpPr bwMode="auto">
            <a:xfrm>
              <a:off x="1366838" y="6548438"/>
              <a:ext cx="7651750" cy="234950"/>
              <a:chOff x="859" y="3237"/>
              <a:chExt cx="4820" cy="148"/>
            </a:xfrm>
          </p:grpSpPr>
          <p:sp>
            <p:nvSpPr>
              <p:cNvPr id="149522"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4 Eagle Scout Street, Bethesda, MD 20814</a:t>
                </a:r>
              </a:p>
            </p:txBody>
          </p:sp>
          <p:sp>
            <p:nvSpPr>
              <p:cNvPr id="149523" name="Text Box 11"/>
              <p:cNvSpPr txBox="1">
                <a:spLocks noChangeArrowheads="1"/>
              </p:cNvSpPr>
              <p:nvPr/>
            </p:nvSpPr>
            <p:spPr bwMode="auto">
              <a:xfrm>
                <a:off x="859" y="3243"/>
                <a:ext cx="821" cy="135"/>
              </a:xfrm>
              <a:prstGeom prst="rect">
                <a:avLst/>
              </a:prstGeom>
              <a:noFill/>
              <a:ln w="9525">
                <a:noFill/>
                <a:miter lim="800000"/>
                <a:headEnd/>
                <a:tailEnd/>
              </a:ln>
            </p:spPr>
            <p:txBody>
              <a:bodyPr wrap="none">
                <a:spAutoFit/>
              </a:bodyPr>
              <a:lstStyle/>
              <a:p>
                <a:r>
                  <a:rPr lang="en-US" altLang="en-US" sz="800" b="1" u="none">
                    <a:solidFill>
                      <a:schemeClr val="tx1"/>
                    </a:solidFill>
                  </a:rPr>
                  <a:t>Mr. Proud Neighbor</a:t>
                </a:r>
              </a:p>
            </p:txBody>
          </p:sp>
          <p:sp>
            <p:nvSpPr>
              <p:cNvPr id="149524"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301-555-1955</a:t>
                </a:r>
              </a:p>
            </p:txBody>
          </p:sp>
          <p:sp>
            <p:nvSpPr>
              <p:cNvPr id="149525" name="Text Box 13"/>
              <p:cNvSpPr txBox="1">
                <a:spLocks noChangeArrowheads="1"/>
              </p:cNvSpPr>
              <p:nvPr/>
            </p:nvSpPr>
            <p:spPr bwMode="auto">
              <a:xfrm>
                <a:off x="4547" y="3238"/>
                <a:ext cx="1132" cy="135"/>
              </a:xfrm>
              <a:prstGeom prst="rect">
                <a:avLst/>
              </a:prstGeom>
              <a:noFill/>
              <a:ln w="9525">
                <a:noFill/>
                <a:miter lim="800000"/>
                <a:headEnd/>
                <a:tailEnd/>
              </a:ln>
            </p:spPr>
            <p:txBody>
              <a:bodyPr wrap="none">
                <a:spAutoFit/>
              </a:bodyPr>
              <a:lstStyle/>
              <a:p>
                <a:r>
                  <a:rPr lang="en-US" altLang="en-US" sz="800" b="1" u="none">
                    <a:solidFill>
                      <a:schemeClr val="tx1"/>
                    </a:solidFill>
                  </a:rPr>
                  <a:t>Proud.Neighbor2 @ xyz.com</a:t>
                </a:r>
              </a:p>
            </p:txBody>
          </p:sp>
        </p:grpSp>
        <p:grpSp>
          <p:nvGrpSpPr>
            <p:cNvPr id="149516" name="Group 14"/>
            <p:cNvGrpSpPr>
              <a:grpSpLocks/>
            </p:cNvGrpSpPr>
            <p:nvPr/>
          </p:nvGrpSpPr>
          <p:grpSpPr bwMode="auto">
            <a:xfrm>
              <a:off x="1355725" y="5759450"/>
              <a:ext cx="7488238" cy="234950"/>
              <a:chOff x="859" y="3237"/>
              <a:chExt cx="4717" cy="148"/>
            </a:xfrm>
          </p:grpSpPr>
          <p:sp>
            <p:nvSpPr>
              <p:cNvPr id="149518"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2 Eagle Scout Street, Bethesda, MD 20814</a:t>
                </a:r>
              </a:p>
            </p:txBody>
          </p:sp>
          <p:sp>
            <p:nvSpPr>
              <p:cNvPr id="149519" name="Text Box 11"/>
              <p:cNvSpPr txBox="1">
                <a:spLocks noChangeArrowheads="1"/>
              </p:cNvSpPr>
              <p:nvPr/>
            </p:nvSpPr>
            <p:spPr bwMode="auto">
              <a:xfrm>
                <a:off x="859" y="3243"/>
                <a:ext cx="779" cy="135"/>
              </a:xfrm>
              <a:prstGeom prst="rect">
                <a:avLst/>
              </a:prstGeom>
              <a:noFill/>
              <a:ln w="9525">
                <a:noFill/>
                <a:miter lim="800000"/>
                <a:headEnd/>
                <a:tailEnd/>
              </a:ln>
            </p:spPr>
            <p:txBody>
              <a:bodyPr wrap="none">
                <a:spAutoFit/>
              </a:bodyPr>
              <a:lstStyle/>
              <a:p>
                <a:r>
                  <a:rPr lang="en-US" altLang="en-US" sz="800" b="1" u="none">
                    <a:solidFill>
                      <a:schemeClr val="tx1"/>
                    </a:solidFill>
                  </a:rPr>
                  <a:t>Mr. Proud Teacher</a:t>
                </a:r>
              </a:p>
            </p:txBody>
          </p:sp>
          <p:sp>
            <p:nvSpPr>
              <p:cNvPr id="149520"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301-555-1953</a:t>
                </a:r>
              </a:p>
            </p:txBody>
          </p:sp>
          <p:sp>
            <p:nvSpPr>
              <p:cNvPr id="149521" name="Text Box 13"/>
              <p:cNvSpPr txBox="1">
                <a:spLocks noChangeArrowheads="1"/>
              </p:cNvSpPr>
              <p:nvPr/>
            </p:nvSpPr>
            <p:spPr bwMode="auto">
              <a:xfrm>
                <a:off x="4547" y="3238"/>
                <a:ext cx="1029" cy="135"/>
              </a:xfrm>
              <a:prstGeom prst="rect">
                <a:avLst/>
              </a:prstGeom>
              <a:noFill/>
              <a:ln w="9525">
                <a:noFill/>
                <a:miter lim="800000"/>
                <a:headEnd/>
                <a:tailEnd/>
              </a:ln>
            </p:spPr>
            <p:txBody>
              <a:bodyPr wrap="none">
                <a:spAutoFit/>
              </a:bodyPr>
              <a:lstStyle/>
              <a:p>
                <a:r>
                  <a:rPr lang="en-US" altLang="en-US" sz="800" b="1" u="none">
                    <a:solidFill>
                      <a:schemeClr val="tx1"/>
                    </a:solidFill>
                  </a:rPr>
                  <a:t>Proud.teacher @ xyz.com</a:t>
                </a:r>
              </a:p>
            </p:txBody>
          </p:sp>
        </p:grpSp>
        <p:sp>
          <p:nvSpPr>
            <p:cNvPr id="149517" name="Text Box 19"/>
            <p:cNvSpPr txBox="1">
              <a:spLocks noChangeArrowheads="1"/>
            </p:cNvSpPr>
            <p:nvPr/>
          </p:nvSpPr>
          <p:spPr bwMode="auto">
            <a:xfrm>
              <a:off x="1835150" y="6013450"/>
              <a:ext cx="4656138" cy="214313"/>
            </a:xfrm>
            <a:prstGeom prst="rect">
              <a:avLst/>
            </a:prstGeom>
            <a:noFill/>
            <a:ln w="9525">
              <a:noFill/>
              <a:miter lim="800000"/>
              <a:headEnd/>
              <a:tailEnd/>
            </a:ln>
          </p:spPr>
          <p:txBody>
            <a:bodyPr wrap="none">
              <a:spAutoFit/>
            </a:bodyPr>
            <a:lstStyle/>
            <a:p>
              <a:r>
                <a:rPr lang="en-US" altLang="en-US" sz="800" b="1" u="none">
                  <a:solidFill>
                    <a:schemeClr val="tx1"/>
                  </a:solidFill>
                </a:rPr>
                <a:t>List a previous employer; N/A is used only if the scout </a:t>
              </a:r>
              <a:r>
                <a:rPr lang="en-US" altLang="en-US" sz="800" b="1">
                  <a:solidFill>
                    <a:schemeClr val="tx1"/>
                  </a:solidFill>
                </a:rPr>
                <a:t>never</a:t>
              </a:r>
              <a:r>
                <a:rPr lang="en-US" altLang="en-US" sz="800" b="1" u="none">
                  <a:solidFill>
                    <a:schemeClr val="tx1"/>
                  </a:solidFill>
                </a:rPr>
                <a:t> had a paying job</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altLang="en-US">
                <a:latin typeface="Arial" charset="0"/>
                <a:cs typeface="Arial" charset="0"/>
              </a:rPr>
              <a:t>Letters of Recommendation</a:t>
            </a:r>
          </a:p>
        </p:txBody>
      </p:sp>
      <p:sp>
        <p:nvSpPr>
          <p:cNvPr id="74756" name="Rectangle 3"/>
          <p:cNvSpPr>
            <a:spLocks noGrp="1" noChangeArrowheads="1"/>
          </p:cNvSpPr>
          <p:nvPr>
            <p:ph type="body" idx="1"/>
          </p:nvPr>
        </p:nvSpPr>
        <p:spPr>
          <a:xfrm>
            <a:off x="882868" y="1529260"/>
            <a:ext cx="7391400" cy="4648200"/>
          </a:xfrm>
        </p:spPr>
        <p:txBody>
          <a:bodyPr>
            <a:normAutofit lnSpcReduction="10000"/>
          </a:bodyPr>
          <a:lstStyle/>
          <a:p>
            <a:pPr>
              <a:defRPr/>
            </a:pPr>
            <a:r>
              <a:rPr lang="en-US" altLang="en-US" dirty="0"/>
              <a:t>Responses should deal with the Scouts character fitness and qualifications to be an Eagle Scout</a:t>
            </a:r>
          </a:p>
          <a:p>
            <a:pPr>
              <a:defRPr/>
            </a:pPr>
            <a:r>
              <a:rPr lang="en-US" altLang="en-US" dirty="0"/>
              <a:t>Sealed and unopened letters are provided to the designated person</a:t>
            </a:r>
          </a:p>
          <a:p>
            <a:pPr>
              <a:defRPr/>
            </a:pPr>
            <a:r>
              <a:rPr lang="en-US" altLang="en-US" dirty="0"/>
              <a:t>Letters are only viewed by members of the EBOR</a:t>
            </a:r>
          </a:p>
          <a:p>
            <a:pPr>
              <a:defRPr/>
            </a:pPr>
            <a:r>
              <a:rPr lang="en-US" altLang="en-US" dirty="0">
                <a:solidFill>
                  <a:srgbClr val="0000FF"/>
                </a:solidFill>
              </a:rPr>
              <a:t>Letters are not returned to the Scout or the unit leader</a:t>
            </a:r>
          </a:p>
        </p:txBody>
      </p:sp>
      <p:sp>
        <p:nvSpPr>
          <p:cNvPr id="151555" name="Slide Number Placeholder 5"/>
          <p:cNvSpPr>
            <a:spLocks noGrp="1"/>
          </p:cNvSpPr>
          <p:nvPr>
            <p:ph type="sldNum" sz="quarter" idx="10"/>
          </p:nvPr>
        </p:nvSpPr>
        <p:spPr>
          <a:noFill/>
          <a:ln>
            <a:miter lim="800000"/>
            <a:headEnd/>
            <a:tailEnd/>
          </a:ln>
        </p:spPr>
        <p:txBody>
          <a:bodyPr/>
          <a:lstStyle/>
          <a:p>
            <a:fld id="{0F2583F7-DF28-4560-A9A8-66A235AB1679}" type="slidenum">
              <a:rPr lang="en-US">
                <a:latin typeface="Arial" charset="0"/>
                <a:cs typeface="Arial" charset="0"/>
              </a:rPr>
              <a:pPr/>
              <a:t>48</a:t>
            </a:fld>
            <a:endParaRPr lang="en-US">
              <a:latin typeface="Arial" charset="0"/>
              <a:cs typeface="Arial" charset="0"/>
            </a:endParaRPr>
          </a:p>
        </p:txBody>
      </p:sp>
      <p:sp>
        <p:nvSpPr>
          <p:cNvPr id="151556" name="TextBox 6"/>
          <p:cNvSpPr txBox="1">
            <a:spLocks noChangeArrowheads="1"/>
          </p:cNvSpPr>
          <p:nvPr/>
        </p:nvSpPr>
        <p:spPr bwMode="auto">
          <a:xfrm>
            <a:off x="7124856" y="6540410"/>
            <a:ext cx="1436612" cy="317589"/>
          </a:xfrm>
          <a:prstGeom prst="rect">
            <a:avLst/>
          </a:prstGeom>
          <a:noFill/>
          <a:ln w="9525">
            <a:solidFill>
              <a:srgbClr val="0000FF"/>
            </a:solidFill>
            <a:miter lim="800000"/>
            <a:headEnd/>
            <a:tailEnd/>
          </a:ln>
        </p:spPr>
        <p:txBody>
          <a:bodyPr wrap="none" anchor="ctr">
            <a:noAutofit/>
          </a:bodyPr>
          <a:lstStyle/>
          <a:p>
            <a:pPr>
              <a:lnSpc>
                <a:spcPct val="80000"/>
              </a:lnSpc>
              <a:buClr>
                <a:srgbClr val="0000CC"/>
              </a:buClr>
            </a:pPr>
            <a:r>
              <a:rPr lang="en-US" altLang="en-US" sz="1200" b="1" u="none" dirty="0"/>
              <a:t>ESPG, page 38</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p:cNvPicPr>
            <a:picLocks noChangeAspect="1" noChangeArrowheads="1"/>
          </p:cNvPicPr>
          <p:nvPr/>
        </p:nvPicPr>
        <p:blipFill>
          <a:blip r:embed="rId3" cstate="print"/>
          <a:srcRect/>
          <a:stretch>
            <a:fillRect/>
          </a:stretch>
        </p:blipFill>
        <p:spPr bwMode="auto">
          <a:xfrm>
            <a:off x="14288" y="1257300"/>
            <a:ext cx="9121775" cy="3133725"/>
          </a:xfrm>
          <a:prstGeom prst="rect">
            <a:avLst/>
          </a:prstGeom>
          <a:noFill/>
          <a:ln w="9525">
            <a:noFill/>
            <a:miter lim="800000"/>
            <a:headEnd/>
            <a:tailEnd/>
          </a:ln>
        </p:spPr>
      </p:pic>
      <p:sp>
        <p:nvSpPr>
          <p:cNvPr id="155650" name="Rectangle 26"/>
          <p:cNvSpPr>
            <a:spLocks noGrp="1" noChangeArrowheads="1"/>
          </p:cNvSpPr>
          <p:nvPr>
            <p:ph type="title"/>
          </p:nvPr>
        </p:nvSpPr>
        <p:spPr/>
        <p:txBody>
          <a:bodyPr/>
          <a:lstStyle/>
          <a:p>
            <a:r>
              <a:rPr lang="en-US" altLang="en-US">
                <a:latin typeface="Arial" charset="0"/>
                <a:cs typeface="Arial" charset="0"/>
              </a:rPr>
              <a:t>ESRA – Requirement 3</a:t>
            </a:r>
          </a:p>
        </p:txBody>
      </p:sp>
      <p:sp>
        <p:nvSpPr>
          <p:cNvPr id="36" name="Content Placeholder 35"/>
          <p:cNvSpPr>
            <a:spLocks noGrp="1"/>
          </p:cNvSpPr>
          <p:nvPr>
            <p:ph idx="1"/>
          </p:nvPr>
        </p:nvSpPr>
        <p:spPr>
          <a:xfrm>
            <a:off x="914400" y="4522788"/>
            <a:ext cx="7391400" cy="1343025"/>
          </a:xfrm>
        </p:spPr>
        <p:txBody>
          <a:bodyPr>
            <a:normAutofit fontScale="70000" lnSpcReduction="20000"/>
          </a:bodyPr>
          <a:lstStyle/>
          <a:p>
            <a:pPr>
              <a:defRPr/>
            </a:pPr>
            <a:r>
              <a:rPr lang="en-US" altLang="en-US" dirty="0">
                <a:solidFill>
                  <a:srgbClr val="0000FF"/>
                </a:solidFill>
              </a:rPr>
              <a:t>Cross out the Eagle required MBs</a:t>
            </a:r>
            <a:r>
              <a:rPr lang="en-US" altLang="en-US" dirty="0"/>
              <a:t> you are not using as the MB for this rank</a:t>
            </a:r>
          </a:p>
          <a:p>
            <a:pPr>
              <a:defRPr/>
            </a:pPr>
            <a:r>
              <a:rPr lang="en-US" altLang="en-US" dirty="0"/>
              <a:t>List optional MBs </a:t>
            </a:r>
            <a:r>
              <a:rPr lang="en-US" altLang="en-US" dirty="0">
                <a:solidFill>
                  <a:srgbClr val="0000FF"/>
                </a:solidFill>
              </a:rPr>
              <a:t>in the order earned starting from the earliest</a:t>
            </a:r>
          </a:p>
        </p:txBody>
      </p:sp>
      <p:grpSp>
        <p:nvGrpSpPr>
          <p:cNvPr id="155652" name="Group 2"/>
          <p:cNvGrpSpPr>
            <a:grpSpLocks/>
          </p:cNvGrpSpPr>
          <p:nvPr/>
        </p:nvGrpSpPr>
        <p:grpSpPr bwMode="auto">
          <a:xfrm>
            <a:off x="322263" y="1884363"/>
            <a:ext cx="5802312" cy="2074862"/>
            <a:chOff x="322263" y="2689225"/>
            <a:chExt cx="5802312" cy="2074863"/>
          </a:xfrm>
        </p:grpSpPr>
        <p:grpSp>
          <p:nvGrpSpPr>
            <p:cNvPr id="155654" name="Group 50"/>
            <p:cNvGrpSpPr>
              <a:grpSpLocks/>
            </p:cNvGrpSpPr>
            <p:nvPr/>
          </p:nvGrpSpPr>
          <p:grpSpPr bwMode="auto">
            <a:xfrm>
              <a:off x="1685925" y="2689225"/>
              <a:ext cx="2932113" cy="2062163"/>
              <a:chOff x="1086" y="1900"/>
              <a:chExt cx="1847" cy="1299"/>
            </a:xfrm>
          </p:grpSpPr>
          <p:sp>
            <p:nvSpPr>
              <p:cNvPr id="155668" name="Line 11"/>
              <p:cNvSpPr>
                <a:spLocks noChangeShapeType="1"/>
              </p:cNvSpPr>
              <p:nvPr/>
            </p:nvSpPr>
            <p:spPr bwMode="auto">
              <a:xfrm>
                <a:off x="2116" y="1955"/>
                <a:ext cx="817" cy="2"/>
              </a:xfrm>
              <a:prstGeom prst="line">
                <a:avLst/>
              </a:prstGeom>
              <a:noFill/>
              <a:ln w="38100">
                <a:solidFill>
                  <a:srgbClr val="0000CC"/>
                </a:solidFill>
                <a:round/>
                <a:headEnd/>
                <a:tailEnd/>
              </a:ln>
            </p:spPr>
            <p:txBody>
              <a:bodyPr wrap="none" anchor="ctr"/>
              <a:lstStyle/>
              <a:p>
                <a:endParaRPr lang="en-US"/>
              </a:p>
            </p:txBody>
          </p:sp>
          <p:sp>
            <p:nvSpPr>
              <p:cNvPr id="155669" name="Line 13"/>
              <p:cNvSpPr>
                <a:spLocks noChangeShapeType="1"/>
              </p:cNvSpPr>
              <p:nvPr/>
            </p:nvSpPr>
            <p:spPr bwMode="auto">
              <a:xfrm flipV="1">
                <a:off x="2104" y="2334"/>
                <a:ext cx="698" cy="0"/>
              </a:xfrm>
              <a:prstGeom prst="line">
                <a:avLst/>
              </a:prstGeom>
              <a:noFill/>
              <a:ln w="38100">
                <a:solidFill>
                  <a:srgbClr val="0000CC"/>
                </a:solidFill>
                <a:round/>
                <a:headEnd/>
                <a:tailEnd/>
              </a:ln>
            </p:spPr>
            <p:txBody>
              <a:bodyPr wrap="none" anchor="ctr"/>
              <a:lstStyle/>
              <a:p>
                <a:endParaRPr lang="en-US"/>
              </a:p>
            </p:txBody>
          </p:sp>
          <p:sp>
            <p:nvSpPr>
              <p:cNvPr id="155670" name="Line 14"/>
              <p:cNvSpPr>
                <a:spLocks noChangeShapeType="1"/>
              </p:cNvSpPr>
              <p:nvPr/>
            </p:nvSpPr>
            <p:spPr bwMode="auto">
              <a:xfrm>
                <a:off x="2104" y="2412"/>
                <a:ext cx="97" cy="2"/>
              </a:xfrm>
              <a:prstGeom prst="line">
                <a:avLst/>
              </a:prstGeom>
              <a:noFill/>
              <a:ln w="38100">
                <a:solidFill>
                  <a:srgbClr val="0000CC"/>
                </a:solidFill>
                <a:round/>
                <a:headEnd/>
                <a:tailEnd/>
              </a:ln>
            </p:spPr>
            <p:txBody>
              <a:bodyPr wrap="none" anchor="ctr"/>
              <a:lstStyle/>
              <a:p>
                <a:endParaRPr lang="en-US"/>
              </a:p>
            </p:txBody>
          </p:sp>
          <p:sp>
            <p:nvSpPr>
              <p:cNvPr id="155671" name="Text Box 15"/>
              <p:cNvSpPr txBox="1">
                <a:spLocks noChangeArrowheads="1"/>
              </p:cNvSpPr>
              <p:nvPr/>
            </p:nvSpPr>
            <p:spPr bwMode="auto">
              <a:xfrm>
                <a:off x="1086"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72" name="Text Box 16"/>
              <p:cNvSpPr txBox="1">
                <a:spLocks noChangeArrowheads="1"/>
              </p:cNvSpPr>
              <p:nvPr/>
            </p:nvSpPr>
            <p:spPr bwMode="auto">
              <a:xfrm>
                <a:off x="1186"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3</a:t>
                </a:r>
              </a:p>
            </p:txBody>
          </p:sp>
          <p:sp>
            <p:nvSpPr>
              <p:cNvPr id="155673" name="Text Box 17"/>
              <p:cNvSpPr txBox="1">
                <a:spLocks noChangeArrowheads="1"/>
              </p:cNvSpPr>
              <p:nvPr/>
            </p:nvSpPr>
            <p:spPr bwMode="auto">
              <a:xfrm>
                <a:off x="1380" y="1900"/>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1</a:t>
                </a:r>
              </a:p>
            </p:txBody>
          </p:sp>
          <p:sp>
            <p:nvSpPr>
              <p:cNvPr id="155674" name="Text Box 18"/>
              <p:cNvSpPr txBox="1">
                <a:spLocks noChangeArrowheads="1"/>
              </p:cNvSpPr>
              <p:nvPr/>
            </p:nvSpPr>
            <p:spPr bwMode="auto">
              <a:xfrm>
                <a:off x="1287"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3</a:t>
                </a:r>
              </a:p>
            </p:txBody>
          </p:sp>
          <p:sp>
            <p:nvSpPr>
              <p:cNvPr id="155675" name="Text Box 19"/>
              <p:cNvSpPr txBox="1">
                <a:spLocks noChangeArrowheads="1"/>
              </p:cNvSpPr>
              <p:nvPr/>
            </p:nvSpPr>
            <p:spPr bwMode="auto">
              <a:xfrm>
                <a:off x="1579"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7</a:t>
                </a:r>
              </a:p>
            </p:txBody>
          </p:sp>
          <p:sp>
            <p:nvSpPr>
              <p:cNvPr id="155676" name="Text Box 20"/>
              <p:cNvSpPr txBox="1">
                <a:spLocks noChangeArrowheads="1"/>
              </p:cNvSpPr>
              <p:nvPr/>
            </p:nvSpPr>
            <p:spPr bwMode="auto">
              <a:xfrm>
                <a:off x="1478" y="1903"/>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77" name="Text Box 21"/>
              <p:cNvSpPr txBox="1">
                <a:spLocks noChangeArrowheads="1"/>
              </p:cNvSpPr>
              <p:nvPr/>
            </p:nvSpPr>
            <p:spPr bwMode="auto">
              <a:xfrm>
                <a:off x="1674" y="1909"/>
                <a:ext cx="356" cy="192"/>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78" name="Line 22"/>
              <p:cNvSpPr>
                <a:spLocks noChangeShapeType="1"/>
              </p:cNvSpPr>
              <p:nvPr/>
            </p:nvSpPr>
            <p:spPr bwMode="auto">
              <a:xfrm flipH="1">
                <a:off x="1822" y="2168"/>
                <a:ext cx="0" cy="820"/>
              </a:xfrm>
              <a:prstGeom prst="line">
                <a:avLst/>
              </a:prstGeom>
              <a:noFill/>
              <a:ln w="28575">
                <a:solidFill>
                  <a:srgbClr val="0000CC"/>
                </a:solidFill>
                <a:round/>
                <a:headEnd/>
                <a:tailEnd/>
              </a:ln>
            </p:spPr>
            <p:txBody>
              <a:bodyPr wrap="none" anchor="ctr"/>
              <a:lstStyle/>
              <a:p>
                <a:endParaRPr lang="en-US"/>
              </a:p>
            </p:txBody>
          </p:sp>
          <p:sp>
            <p:nvSpPr>
              <p:cNvPr id="155679" name="Text Box 23"/>
              <p:cNvSpPr txBox="1">
                <a:spLocks noChangeArrowheads="1"/>
              </p:cNvSpPr>
              <p:nvPr/>
            </p:nvSpPr>
            <p:spPr bwMode="auto">
              <a:xfrm>
                <a:off x="1676" y="3026"/>
                <a:ext cx="320" cy="173"/>
              </a:xfrm>
              <a:prstGeom prst="rect">
                <a:avLst/>
              </a:prstGeom>
              <a:noFill/>
              <a:ln w="9525">
                <a:noFill/>
                <a:miter lim="800000"/>
                <a:headEnd/>
                <a:tailEnd/>
              </a:ln>
            </p:spPr>
            <p:txBody>
              <a:bodyPr wrap="none">
                <a:spAutoFit/>
              </a:bodyPr>
              <a:lstStyle/>
              <a:p>
                <a:r>
                  <a:rPr lang="en-US" altLang="en-US" sz="1200" b="1" u="none">
                    <a:solidFill>
                      <a:schemeClr val="tx1"/>
                    </a:solidFill>
                  </a:rPr>
                  <a:t>773</a:t>
                </a:r>
              </a:p>
            </p:txBody>
          </p:sp>
        </p:grpSp>
        <p:sp>
          <p:nvSpPr>
            <p:cNvPr id="155655" name="Line 28"/>
            <p:cNvSpPr>
              <a:spLocks noChangeShapeType="1"/>
            </p:cNvSpPr>
            <p:nvPr/>
          </p:nvSpPr>
          <p:spPr bwMode="auto">
            <a:xfrm>
              <a:off x="3302000" y="2901950"/>
              <a:ext cx="153988" cy="0"/>
            </a:xfrm>
            <a:prstGeom prst="line">
              <a:avLst/>
            </a:prstGeom>
            <a:noFill/>
            <a:ln w="38100">
              <a:solidFill>
                <a:srgbClr val="0000CC"/>
              </a:solidFill>
              <a:round/>
              <a:headEnd/>
              <a:tailEnd/>
            </a:ln>
          </p:spPr>
          <p:txBody>
            <a:bodyPr wrap="none" anchor="ctr"/>
            <a:lstStyle/>
            <a:p>
              <a:endParaRPr lang="en-US"/>
            </a:p>
          </p:txBody>
        </p:sp>
        <p:sp>
          <p:nvSpPr>
            <p:cNvPr id="155656" name="Text Box 21"/>
            <p:cNvSpPr txBox="1">
              <a:spLocks noChangeArrowheads="1"/>
            </p:cNvSpPr>
            <p:nvPr/>
          </p:nvSpPr>
          <p:spPr bwMode="auto">
            <a:xfrm>
              <a:off x="3232150" y="4475163"/>
              <a:ext cx="1347788" cy="276225"/>
            </a:xfrm>
            <a:prstGeom prst="rect">
              <a:avLst/>
            </a:prstGeom>
            <a:noFill/>
            <a:ln w="9525">
              <a:noFill/>
              <a:miter lim="800000"/>
              <a:headEnd/>
              <a:tailEnd/>
            </a:ln>
          </p:spPr>
          <p:txBody>
            <a:bodyPr wrap="none">
              <a:spAutoFit/>
            </a:bodyPr>
            <a:lstStyle/>
            <a:p>
              <a:r>
                <a:rPr lang="en-US" altLang="en-US" sz="1200" u="none">
                  <a:solidFill>
                    <a:schemeClr val="tx1"/>
                  </a:solidFill>
                </a:rPr>
                <a:t>Mammal Study</a:t>
              </a:r>
            </a:p>
          </p:txBody>
        </p:sp>
        <p:sp>
          <p:nvSpPr>
            <p:cNvPr id="155657" name="Text Box 21"/>
            <p:cNvSpPr txBox="1">
              <a:spLocks noChangeArrowheads="1"/>
            </p:cNvSpPr>
            <p:nvPr/>
          </p:nvSpPr>
          <p:spPr bwMode="auto">
            <a:xfrm>
              <a:off x="5549900" y="4457700"/>
              <a:ext cx="565150" cy="304800"/>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58" name="Text Box 21"/>
            <p:cNvSpPr txBox="1">
              <a:spLocks noChangeArrowheads="1"/>
            </p:cNvSpPr>
            <p:nvPr/>
          </p:nvSpPr>
          <p:spPr bwMode="auto">
            <a:xfrm>
              <a:off x="4765675"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7</a:t>
              </a:r>
            </a:p>
          </p:txBody>
        </p:sp>
        <p:sp>
          <p:nvSpPr>
            <p:cNvPr id="155659" name="Text Box 21"/>
            <p:cNvSpPr txBox="1">
              <a:spLocks noChangeArrowheads="1"/>
            </p:cNvSpPr>
            <p:nvPr/>
          </p:nvSpPr>
          <p:spPr bwMode="auto">
            <a:xfrm>
              <a:off x="4598988"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60" name="Text Box 21"/>
            <p:cNvSpPr txBox="1">
              <a:spLocks noChangeArrowheads="1"/>
            </p:cNvSpPr>
            <p:nvPr/>
          </p:nvSpPr>
          <p:spPr bwMode="auto">
            <a:xfrm>
              <a:off x="491331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2</a:t>
              </a:r>
            </a:p>
          </p:txBody>
        </p:sp>
        <p:sp>
          <p:nvSpPr>
            <p:cNvPr id="155661" name="Text Box 21"/>
            <p:cNvSpPr txBox="1">
              <a:spLocks noChangeArrowheads="1"/>
            </p:cNvSpPr>
            <p:nvPr/>
          </p:nvSpPr>
          <p:spPr bwMode="auto">
            <a:xfrm>
              <a:off x="507841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5</a:t>
              </a:r>
            </a:p>
          </p:txBody>
        </p:sp>
        <p:sp>
          <p:nvSpPr>
            <p:cNvPr id="155662" name="Text Box 21"/>
            <p:cNvSpPr txBox="1">
              <a:spLocks noChangeArrowheads="1"/>
            </p:cNvSpPr>
            <p:nvPr/>
          </p:nvSpPr>
          <p:spPr bwMode="auto">
            <a:xfrm>
              <a:off x="540226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4</a:t>
              </a:r>
            </a:p>
          </p:txBody>
        </p:sp>
        <p:sp>
          <p:nvSpPr>
            <p:cNvPr id="155663" name="Text Box 21"/>
            <p:cNvSpPr txBox="1">
              <a:spLocks noChangeArrowheads="1"/>
            </p:cNvSpPr>
            <p:nvPr/>
          </p:nvSpPr>
          <p:spPr bwMode="auto">
            <a:xfrm>
              <a:off x="5245100" y="4457700"/>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64" name="Text Box 21"/>
            <p:cNvSpPr txBox="1">
              <a:spLocks noChangeArrowheads="1"/>
            </p:cNvSpPr>
            <p:nvPr/>
          </p:nvSpPr>
          <p:spPr bwMode="auto">
            <a:xfrm>
              <a:off x="5559425" y="2703513"/>
              <a:ext cx="565150" cy="304800"/>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65" name="Line 22"/>
            <p:cNvSpPr>
              <a:spLocks noChangeShapeType="1"/>
            </p:cNvSpPr>
            <p:nvPr/>
          </p:nvSpPr>
          <p:spPr bwMode="auto">
            <a:xfrm flipH="1">
              <a:off x="5834063" y="3022600"/>
              <a:ext cx="0" cy="1400175"/>
            </a:xfrm>
            <a:prstGeom prst="line">
              <a:avLst/>
            </a:prstGeom>
            <a:noFill/>
            <a:ln w="28575">
              <a:solidFill>
                <a:srgbClr val="0000CC"/>
              </a:solidFill>
              <a:round/>
              <a:headEnd/>
              <a:tailEnd/>
            </a:ln>
          </p:spPr>
          <p:txBody>
            <a:bodyPr wrap="none" anchor="ctr"/>
            <a:lstStyle/>
            <a:p>
              <a:endParaRPr lang="en-US"/>
            </a:p>
          </p:txBody>
        </p:sp>
        <p:sp>
          <p:nvSpPr>
            <p:cNvPr id="155666" name="Line 13"/>
            <p:cNvSpPr>
              <a:spLocks noChangeShapeType="1"/>
            </p:cNvSpPr>
            <p:nvPr/>
          </p:nvSpPr>
          <p:spPr bwMode="auto">
            <a:xfrm flipV="1">
              <a:off x="344488" y="4545013"/>
              <a:ext cx="1390650" cy="9525"/>
            </a:xfrm>
            <a:prstGeom prst="line">
              <a:avLst/>
            </a:prstGeom>
            <a:noFill/>
            <a:ln w="38100">
              <a:solidFill>
                <a:srgbClr val="0000CC"/>
              </a:solidFill>
              <a:round/>
              <a:headEnd/>
              <a:tailEnd/>
            </a:ln>
          </p:spPr>
          <p:txBody>
            <a:bodyPr wrap="none" anchor="ctr"/>
            <a:lstStyle/>
            <a:p>
              <a:endParaRPr lang="en-US"/>
            </a:p>
          </p:txBody>
        </p:sp>
        <p:sp>
          <p:nvSpPr>
            <p:cNvPr id="155667" name="Line 28"/>
            <p:cNvSpPr>
              <a:spLocks noChangeShapeType="1"/>
            </p:cNvSpPr>
            <p:nvPr/>
          </p:nvSpPr>
          <p:spPr bwMode="auto">
            <a:xfrm>
              <a:off x="322263" y="4695825"/>
              <a:ext cx="509587" cy="0"/>
            </a:xfrm>
            <a:prstGeom prst="line">
              <a:avLst/>
            </a:prstGeom>
            <a:noFill/>
            <a:ln w="38100">
              <a:solidFill>
                <a:srgbClr val="0000CC"/>
              </a:solidFill>
              <a:round/>
              <a:headEnd/>
              <a:tailEnd/>
            </a:ln>
          </p:spPr>
          <p:txBody>
            <a:bodyPr wrap="none" anchor="ctr"/>
            <a:lstStyle/>
            <a:p>
              <a:endParaRPr lang="en-US"/>
            </a:p>
          </p:txBody>
        </p:sp>
      </p:grpSp>
      <p:sp>
        <p:nvSpPr>
          <p:cNvPr id="155653" name="Slide Number Placeholder 40"/>
          <p:cNvSpPr>
            <a:spLocks noGrp="1"/>
          </p:cNvSpPr>
          <p:nvPr>
            <p:ph type="sldNum" sz="quarter" idx="10"/>
          </p:nvPr>
        </p:nvSpPr>
        <p:spPr>
          <a:noFill/>
          <a:ln>
            <a:miter lim="800000"/>
            <a:headEnd/>
            <a:tailEnd/>
          </a:ln>
        </p:spPr>
        <p:txBody>
          <a:bodyPr/>
          <a:lstStyle/>
          <a:p>
            <a:fld id="{6FC2ACA3-80C1-4A2B-B7E1-B5F82A54CB9D}" type="slidenum">
              <a:rPr lang="en-US">
                <a:latin typeface="Arial" charset="0"/>
                <a:cs typeface="Arial" charset="0"/>
              </a:rPr>
              <a:pPr/>
              <a:t>49</a:t>
            </a:fld>
            <a:endParaRPr lang="en-US">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87" y="881814"/>
            <a:ext cx="5618921" cy="56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38" name="Title 4"/>
          <p:cNvSpPr>
            <a:spLocks noGrp="1"/>
          </p:cNvSpPr>
          <p:nvPr>
            <p:ph type="title"/>
          </p:nvPr>
        </p:nvSpPr>
        <p:spPr/>
        <p:txBody>
          <a:bodyPr/>
          <a:lstStyle/>
          <a:p>
            <a:r>
              <a:rPr lang="en-US" altLang="en-US">
                <a:latin typeface="Arial" charset="0"/>
                <a:cs typeface="Arial" charset="0"/>
              </a:rPr>
              <a:t>NCAC Web Site</a:t>
            </a:r>
            <a:endParaRPr lang="en-US">
              <a:latin typeface="Arial" charset="0"/>
              <a:cs typeface="Arial" charset="0"/>
            </a:endParaRPr>
          </a:p>
        </p:txBody>
      </p:sp>
      <p:sp>
        <p:nvSpPr>
          <p:cNvPr id="193539" name="TextBox 6"/>
          <p:cNvSpPr txBox="1">
            <a:spLocks noChangeArrowheads="1"/>
          </p:cNvSpPr>
          <p:nvPr/>
        </p:nvSpPr>
        <p:spPr bwMode="auto">
          <a:xfrm>
            <a:off x="291549" y="5005458"/>
            <a:ext cx="8707714" cy="400110"/>
          </a:xfrm>
          <a:prstGeom prst="rect">
            <a:avLst/>
          </a:prstGeom>
          <a:solidFill>
            <a:srgbClr val="FFFF00"/>
          </a:solidFill>
          <a:ln w="9525">
            <a:noFill/>
            <a:miter lim="800000"/>
            <a:headEnd/>
            <a:tailEnd/>
          </a:ln>
        </p:spPr>
        <p:txBody>
          <a:bodyPr wrap="square">
            <a:spAutoFit/>
          </a:bodyPr>
          <a:lstStyle/>
          <a:p>
            <a:pPr algn="ctr"/>
            <a:r>
              <a:rPr lang="en-US" altLang="en-US" sz="2000" dirty="0">
                <a:solidFill>
                  <a:schemeClr val="tx1"/>
                </a:solidFill>
              </a:rPr>
              <a:t>http://www.ncacbsa.org/advancement/eagle-scout-information/</a:t>
            </a:r>
            <a:endParaRPr lang="en-US" sz="2000" dirty="0">
              <a:solidFill>
                <a:schemeClr val="tx1"/>
              </a:solidFill>
            </a:endParaRPr>
          </a:p>
        </p:txBody>
      </p:sp>
      <p:sp>
        <p:nvSpPr>
          <p:cNvPr id="193540" name="Slide Number Placeholder 8"/>
          <p:cNvSpPr>
            <a:spLocks noGrp="1"/>
          </p:cNvSpPr>
          <p:nvPr>
            <p:ph type="sldNum" sz="quarter" idx="10"/>
          </p:nvPr>
        </p:nvSpPr>
        <p:spPr>
          <a:noFill/>
          <a:ln>
            <a:miter lim="800000"/>
            <a:headEnd/>
            <a:tailEnd/>
          </a:ln>
        </p:spPr>
        <p:txBody>
          <a:bodyPr/>
          <a:lstStyle/>
          <a:p>
            <a:fld id="{80AEEB55-1353-45E5-BADB-46E54B483A4E}" type="slidenum">
              <a:rPr lang="en-US">
                <a:latin typeface="Arial" charset="0"/>
                <a:cs typeface="Arial" charset="0"/>
              </a:rPr>
              <a:pPr/>
              <a:t>5</a:t>
            </a:fld>
            <a:endParaRPr lang="en-US">
              <a:latin typeface="Arial" charset="0"/>
              <a:cs typeface="Arial" charset="0"/>
            </a:endParaRPr>
          </a:p>
        </p:txBody>
      </p:sp>
    </p:spTree>
    <p:extLst>
      <p:ext uri="{BB962C8B-B14F-4D97-AF65-F5344CB8AC3E}">
        <p14:creationId xmlns:p14="http://schemas.microsoft.com/office/powerpoint/2010/main" val="876943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30"/>
          <p:cNvPicPr>
            <a:picLocks noChangeAspect="1" noChangeArrowheads="1"/>
          </p:cNvPicPr>
          <p:nvPr/>
        </p:nvPicPr>
        <p:blipFill>
          <a:blip r:embed="rId3" cstate="print"/>
          <a:srcRect/>
          <a:stretch>
            <a:fillRect/>
          </a:stretch>
        </p:blipFill>
        <p:spPr bwMode="auto">
          <a:xfrm>
            <a:off x="295275" y="3556000"/>
            <a:ext cx="8686800" cy="2651125"/>
          </a:xfrm>
          <a:prstGeom prst="rect">
            <a:avLst/>
          </a:prstGeom>
          <a:noFill/>
          <a:ln w="9525">
            <a:noFill/>
            <a:miter lim="800000"/>
            <a:headEnd/>
            <a:tailEnd/>
          </a:ln>
        </p:spPr>
      </p:pic>
      <p:sp>
        <p:nvSpPr>
          <p:cNvPr id="157698" name="Rectangle 2"/>
          <p:cNvSpPr>
            <a:spLocks noGrp="1" noChangeArrowheads="1"/>
          </p:cNvSpPr>
          <p:nvPr>
            <p:ph type="title"/>
          </p:nvPr>
        </p:nvSpPr>
        <p:spPr/>
        <p:txBody>
          <a:bodyPr/>
          <a:lstStyle/>
          <a:p>
            <a:r>
              <a:rPr lang="en-US" altLang="en-US">
                <a:latin typeface="Arial" charset="0"/>
                <a:cs typeface="Arial" charset="0"/>
              </a:rPr>
              <a:t>ESRA – Requirement 4</a:t>
            </a:r>
          </a:p>
        </p:txBody>
      </p:sp>
      <p:sp>
        <p:nvSpPr>
          <p:cNvPr id="78853" name="Rectangle 3"/>
          <p:cNvSpPr>
            <a:spLocks noGrp="1" noChangeArrowheads="1"/>
          </p:cNvSpPr>
          <p:nvPr>
            <p:ph idx="1"/>
          </p:nvPr>
        </p:nvSpPr>
        <p:spPr>
          <a:xfrm>
            <a:off x="914400" y="1371600"/>
            <a:ext cx="7391400" cy="2286000"/>
          </a:xfrm>
        </p:spPr>
        <p:txBody>
          <a:bodyPr>
            <a:normAutofit fontScale="55000" lnSpcReduction="20000"/>
          </a:bodyPr>
          <a:lstStyle/>
          <a:p>
            <a:pPr>
              <a:defRPr/>
            </a:pPr>
            <a:r>
              <a:rPr lang="en-US" altLang="en-US" dirty="0"/>
              <a:t>Requirement:  While a Life Scout, serve actively for a period of six months in one or more of the following positions of responsibility. List only those positions served after the Life board of review date.</a:t>
            </a:r>
          </a:p>
          <a:p>
            <a:pPr>
              <a:defRPr/>
            </a:pPr>
            <a:r>
              <a:rPr lang="en-US" altLang="en-US" dirty="0"/>
              <a:t>Instructions:</a:t>
            </a:r>
          </a:p>
          <a:p>
            <a:pPr lvl="1">
              <a:defRPr/>
            </a:pPr>
            <a:r>
              <a:rPr lang="en-US" altLang="en-US" dirty="0"/>
              <a:t>The six months do not have to be consecutive</a:t>
            </a:r>
          </a:p>
          <a:p>
            <a:pPr lvl="1">
              <a:defRPr/>
            </a:pPr>
            <a:r>
              <a:rPr lang="en-US" altLang="en-US" dirty="0"/>
              <a:t>Time does not have to be just prior to your application for Eagle</a:t>
            </a:r>
          </a:p>
          <a:p>
            <a:pPr lvl="1">
              <a:defRPr/>
            </a:pPr>
            <a:r>
              <a:rPr lang="en-US" altLang="en-US" dirty="0">
                <a:solidFill>
                  <a:srgbClr val="0000FF"/>
                </a:solidFill>
              </a:rPr>
              <a:t>If one position meets 6-months, only list one</a:t>
            </a:r>
            <a:r>
              <a:rPr lang="en-US" altLang="en-US" dirty="0"/>
              <a:t>; if not, list two</a:t>
            </a:r>
          </a:p>
          <a:p>
            <a:pPr lvl="1">
              <a:defRPr/>
            </a:pPr>
            <a:r>
              <a:rPr lang="en-US" altLang="en-US" dirty="0">
                <a:solidFill>
                  <a:srgbClr val="0000FF"/>
                </a:solidFill>
              </a:rPr>
              <a:t>Spell out position; no abbreviations</a:t>
            </a:r>
          </a:p>
        </p:txBody>
      </p:sp>
      <p:sp>
        <p:nvSpPr>
          <p:cNvPr id="157700" name="Slide Number Placeholder 5"/>
          <p:cNvSpPr>
            <a:spLocks noGrp="1"/>
          </p:cNvSpPr>
          <p:nvPr>
            <p:ph type="sldNum" sz="quarter" idx="10"/>
          </p:nvPr>
        </p:nvSpPr>
        <p:spPr>
          <a:noFill/>
          <a:ln>
            <a:miter lim="800000"/>
            <a:headEnd/>
            <a:tailEnd/>
          </a:ln>
        </p:spPr>
        <p:txBody>
          <a:bodyPr/>
          <a:lstStyle/>
          <a:p>
            <a:fld id="{15EF6973-A7B4-4FA4-8977-09F98E29DB6E}" type="slidenum">
              <a:rPr lang="en-US">
                <a:latin typeface="Arial" charset="0"/>
                <a:cs typeface="Arial" charset="0"/>
              </a:rPr>
              <a:pPr/>
              <a:t>50</a:t>
            </a:fld>
            <a:endParaRPr lang="en-US">
              <a:latin typeface="Arial" charset="0"/>
              <a:cs typeface="Arial" charset="0"/>
            </a:endParaRPr>
          </a:p>
        </p:txBody>
      </p:sp>
      <p:grpSp>
        <p:nvGrpSpPr>
          <p:cNvPr id="157701" name="Group 29"/>
          <p:cNvGrpSpPr>
            <a:grpSpLocks/>
          </p:cNvGrpSpPr>
          <p:nvPr/>
        </p:nvGrpSpPr>
        <p:grpSpPr bwMode="auto">
          <a:xfrm>
            <a:off x="979488" y="4760913"/>
            <a:ext cx="7970837" cy="814387"/>
            <a:chOff x="617" y="3252"/>
            <a:chExt cx="5021" cy="513"/>
          </a:xfrm>
        </p:grpSpPr>
        <p:sp>
          <p:nvSpPr>
            <p:cNvPr id="157717" name="Text Box 17"/>
            <p:cNvSpPr txBox="1">
              <a:spLocks noChangeArrowheads="1"/>
            </p:cNvSpPr>
            <p:nvPr/>
          </p:nvSpPr>
          <p:spPr bwMode="auto">
            <a:xfrm>
              <a:off x="4669"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18" name="Text Box 18"/>
            <p:cNvSpPr txBox="1">
              <a:spLocks noChangeArrowheads="1"/>
            </p:cNvSpPr>
            <p:nvPr/>
          </p:nvSpPr>
          <p:spPr bwMode="auto">
            <a:xfrm>
              <a:off x="4979" y="3252"/>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19" name="Text Box 19"/>
            <p:cNvSpPr txBox="1">
              <a:spLocks noChangeArrowheads="1"/>
            </p:cNvSpPr>
            <p:nvPr/>
          </p:nvSpPr>
          <p:spPr bwMode="auto">
            <a:xfrm>
              <a:off x="5431" y="3252"/>
              <a:ext cx="207" cy="212"/>
            </a:xfrm>
            <a:prstGeom prst="rect">
              <a:avLst/>
            </a:prstGeom>
            <a:noFill/>
            <a:ln w="9525">
              <a:noFill/>
              <a:miter lim="800000"/>
              <a:headEnd/>
              <a:tailEnd/>
            </a:ln>
          </p:spPr>
          <p:txBody>
            <a:bodyPr wrap="none">
              <a:spAutoFit/>
            </a:bodyPr>
            <a:lstStyle/>
            <a:p>
              <a:r>
                <a:rPr lang="en-US" altLang="en-US" sz="1600" b="1" u="none"/>
                <a:t>6</a:t>
              </a:r>
            </a:p>
          </p:txBody>
        </p:sp>
        <p:sp>
          <p:nvSpPr>
            <p:cNvPr id="157720" name="Text Box 20"/>
            <p:cNvSpPr txBox="1">
              <a:spLocks noChangeArrowheads="1"/>
            </p:cNvSpPr>
            <p:nvPr/>
          </p:nvSpPr>
          <p:spPr bwMode="auto">
            <a:xfrm>
              <a:off x="5289"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1" name="Text Box 21"/>
            <p:cNvSpPr txBox="1">
              <a:spLocks noChangeArrowheads="1"/>
            </p:cNvSpPr>
            <p:nvPr/>
          </p:nvSpPr>
          <p:spPr bwMode="auto">
            <a:xfrm>
              <a:off x="4816" y="3252"/>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22" name="Text Box 22"/>
            <p:cNvSpPr txBox="1">
              <a:spLocks noChangeArrowheads="1"/>
            </p:cNvSpPr>
            <p:nvPr/>
          </p:nvSpPr>
          <p:spPr bwMode="auto">
            <a:xfrm>
              <a:off x="5124"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3" name="Text Box 23"/>
            <p:cNvSpPr txBox="1">
              <a:spLocks noChangeArrowheads="1"/>
            </p:cNvSpPr>
            <p:nvPr/>
          </p:nvSpPr>
          <p:spPr bwMode="auto">
            <a:xfrm>
              <a:off x="3444"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4" name="Text Box 24"/>
            <p:cNvSpPr txBox="1">
              <a:spLocks noChangeArrowheads="1"/>
            </p:cNvSpPr>
            <p:nvPr/>
          </p:nvSpPr>
          <p:spPr bwMode="auto">
            <a:xfrm>
              <a:off x="3754" y="3546"/>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25" name="Text Box 25"/>
            <p:cNvSpPr txBox="1">
              <a:spLocks noChangeArrowheads="1"/>
            </p:cNvSpPr>
            <p:nvPr/>
          </p:nvSpPr>
          <p:spPr bwMode="auto">
            <a:xfrm>
              <a:off x="4206" y="3546"/>
              <a:ext cx="207" cy="212"/>
            </a:xfrm>
            <a:prstGeom prst="rect">
              <a:avLst/>
            </a:prstGeom>
            <a:noFill/>
            <a:ln w="9525">
              <a:noFill/>
              <a:miter lim="800000"/>
              <a:headEnd/>
              <a:tailEnd/>
            </a:ln>
          </p:spPr>
          <p:txBody>
            <a:bodyPr wrap="none">
              <a:spAutoFit/>
            </a:bodyPr>
            <a:lstStyle/>
            <a:p>
              <a:r>
                <a:rPr lang="en-US" altLang="en-US" sz="1600" b="1" u="none"/>
                <a:t>6</a:t>
              </a:r>
            </a:p>
          </p:txBody>
        </p:sp>
        <p:sp>
          <p:nvSpPr>
            <p:cNvPr id="157726" name="Text Box 26"/>
            <p:cNvSpPr txBox="1">
              <a:spLocks noChangeArrowheads="1"/>
            </p:cNvSpPr>
            <p:nvPr/>
          </p:nvSpPr>
          <p:spPr bwMode="auto">
            <a:xfrm>
              <a:off x="4064"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7" name="Text Box 27"/>
            <p:cNvSpPr txBox="1">
              <a:spLocks noChangeArrowheads="1"/>
            </p:cNvSpPr>
            <p:nvPr/>
          </p:nvSpPr>
          <p:spPr bwMode="auto">
            <a:xfrm>
              <a:off x="3591" y="3546"/>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28" name="Text Box 28"/>
            <p:cNvSpPr txBox="1">
              <a:spLocks noChangeArrowheads="1"/>
            </p:cNvSpPr>
            <p:nvPr/>
          </p:nvSpPr>
          <p:spPr bwMode="auto">
            <a:xfrm>
              <a:off x="3899"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9" name="Text Box 29"/>
            <p:cNvSpPr txBox="1">
              <a:spLocks noChangeArrowheads="1"/>
            </p:cNvSpPr>
            <p:nvPr/>
          </p:nvSpPr>
          <p:spPr bwMode="auto">
            <a:xfrm>
              <a:off x="4662" y="3553"/>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30" name="Text Box 30"/>
            <p:cNvSpPr txBox="1">
              <a:spLocks noChangeArrowheads="1"/>
            </p:cNvSpPr>
            <p:nvPr/>
          </p:nvSpPr>
          <p:spPr bwMode="auto">
            <a:xfrm>
              <a:off x="4972" y="3553"/>
              <a:ext cx="207" cy="212"/>
            </a:xfrm>
            <a:prstGeom prst="rect">
              <a:avLst/>
            </a:prstGeom>
            <a:noFill/>
            <a:ln w="9525">
              <a:noFill/>
              <a:miter lim="800000"/>
              <a:headEnd/>
              <a:tailEnd/>
            </a:ln>
          </p:spPr>
          <p:txBody>
            <a:bodyPr wrap="none">
              <a:spAutoFit/>
            </a:bodyPr>
            <a:lstStyle/>
            <a:p>
              <a:r>
                <a:rPr lang="en-US" altLang="en-US" sz="1600" b="1" u="none"/>
                <a:t>1</a:t>
              </a:r>
            </a:p>
          </p:txBody>
        </p:sp>
        <p:sp>
          <p:nvSpPr>
            <p:cNvPr id="157731" name="Text Box 31"/>
            <p:cNvSpPr txBox="1">
              <a:spLocks noChangeArrowheads="1"/>
            </p:cNvSpPr>
            <p:nvPr/>
          </p:nvSpPr>
          <p:spPr bwMode="auto">
            <a:xfrm>
              <a:off x="5424" y="3553"/>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32" name="Text Box 32"/>
            <p:cNvSpPr txBox="1">
              <a:spLocks noChangeArrowheads="1"/>
            </p:cNvSpPr>
            <p:nvPr/>
          </p:nvSpPr>
          <p:spPr bwMode="auto">
            <a:xfrm>
              <a:off x="5282" y="3553"/>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33" name="Text Box 33"/>
            <p:cNvSpPr txBox="1">
              <a:spLocks noChangeArrowheads="1"/>
            </p:cNvSpPr>
            <p:nvPr/>
          </p:nvSpPr>
          <p:spPr bwMode="auto">
            <a:xfrm>
              <a:off x="4809" y="3553"/>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34" name="Text Box 34"/>
            <p:cNvSpPr txBox="1">
              <a:spLocks noChangeArrowheads="1"/>
            </p:cNvSpPr>
            <p:nvPr/>
          </p:nvSpPr>
          <p:spPr bwMode="auto">
            <a:xfrm>
              <a:off x="5117" y="3553"/>
              <a:ext cx="207" cy="212"/>
            </a:xfrm>
            <a:prstGeom prst="rect">
              <a:avLst/>
            </a:prstGeom>
            <a:noFill/>
            <a:ln w="9525">
              <a:noFill/>
              <a:miter lim="800000"/>
              <a:headEnd/>
              <a:tailEnd/>
            </a:ln>
          </p:spPr>
          <p:txBody>
            <a:bodyPr wrap="none">
              <a:spAutoFit/>
            </a:bodyPr>
            <a:lstStyle/>
            <a:p>
              <a:r>
                <a:rPr lang="en-US" altLang="en-US" sz="1600" b="1" u="none"/>
                <a:t>1</a:t>
              </a:r>
            </a:p>
          </p:txBody>
        </p:sp>
        <p:sp>
          <p:nvSpPr>
            <p:cNvPr id="157735" name="Text Box 35"/>
            <p:cNvSpPr txBox="1">
              <a:spLocks noChangeArrowheads="1"/>
            </p:cNvSpPr>
            <p:nvPr/>
          </p:nvSpPr>
          <p:spPr bwMode="auto">
            <a:xfrm>
              <a:off x="617" y="3549"/>
              <a:ext cx="1653" cy="213"/>
            </a:xfrm>
            <a:prstGeom prst="rect">
              <a:avLst/>
            </a:prstGeom>
            <a:noFill/>
            <a:ln w="9525">
              <a:noFill/>
              <a:miter lim="800000"/>
              <a:headEnd/>
              <a:tailEnd/>
            </a:ln>
          </p:spPr>
          <p:txBody>
            <a:bodyPr wrap="none">
              <a:spAutoFit/>
            </a:bodyPr>
            <a:lstStyle/>
            <a:p>
              <a:r>
                <a:rPr lang="en-US" altLang="en-US" sz="1600" b="1" u="none"/>
                <a:t>Troop Quartermaster</a:t>
              </a:r>
            </a:p>
          </p:txBody>
        </p:sp>
      </p:grpSp>
      <p:sp>
        <p:nvSpPr>
          <p:cNvPr id="157702" name="Text Box 15"/>
          <p:cNvSpPr txBox="1">
            <a:spLocks noChangeArrowheads="1"/>
          </p:cNvSpPr>
          <p:nvPr/>
        </p:nvSpPr>
        <p:spPr bwMode="auto">
          <a:xfrm>
            <a:off x="979488" y="5700713"/>
            <a:ext cx="1724025" cy="336550"/>
          </a:xfrm>
          <a:prstGeom prst="rect">
            <a:avLst/>
          </a:prstGeom>
          <a:noFill/>
          <a:ln w="9525">
            <a:noFill/>
            <a:miter lim="800000"/>
            <a:headEnd/>
            <a:tailEnd/>
          </a:ln>
        </p:spPr>
        <p:txBody>
          <a:bodyPr wrap="none">
            <a:spAutoFit/>
          </a:bodyPr>
          <a:lstStyle/>
          <a:p>
            <a:r>
              <a:rPr lang="en-US" altLang="en-US" sz="1600" b="1" u="none"/>
              <a:t>Patrol Leader</a:t>
            </a:r>
          </a:p>
        </p:txBody>
      </p:sp>
      <p:sp>
        <p:nvSpPr>
          <p:cNvPr id="157703" name="Text Box 27"/>
          <p:cNvSpPr txBox="1">
            <a:spLocks noChangeArrowheads="1"/>
          </p:cNvSpPr>
          <p:nvPr/>
        </p:nvSpPr>
        <p:spPr bwMode="auto">
          <a:xfrm>
            <a:off x="5464175" y="5694363"/>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57704" name="Text Box 28"/>
          <p:cNvSpPr txBox="1">
            <a:spLocks noChangeArrowheads="1"/>
          </p:cNvSpPr>
          <p:nvPr/>
        </p:nvSpPr>
        <p:spPr bwMode="auto">
          <a:xfrm>
            <a:off x="5956300" y="5694363"/>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57705" name="Text Box 29"/>
          <p:cNvSpPr txBox="1">
            <a:spLocks noChangeArrowheads="1"/>
          </p:cNvSpPr>
          <p:nvPr/>
        </p:nvSpPr>
        <p:spPr bwMode="auto">
          <a:xfrm>
            <a:off x="6673850" y="5694363"/>
            <a:ext cx="328613" cy="336550"/>
          </a:xfrm>
          <a:prstGeom prst="rect">
            <a:avLst/>
          </a:prstGeom>
          <a:noFill/>
          <a:ln w="9525">
            <a:noFill/>
            <a:miter lim="800000"/>
            <a:headEnd/>
            <a:tailEnd/>
          </a:ln>
        </p:spPr>
        <p:txBody>
          <a:bodyPr wrap="none">
            <a:spAutoFit/>
          </a:bodyPr>
          <a:lstStyle/>
          <a:p>
            <a:r>
              <a:rPr lang="en-US" altLang="en-US" sz="1600" b="1" u="none"/>
              <a:t>7</a:t>
            </a:r>
          </a:p>
        </p:txBody>
      </p:sp>
      <p:sp>
        <p:nvSpPr>
          <p:cNvPr id="157706" name="Text Box 30"/>
          <p:cNvSpPr txBox="1">
            <a:spLocks noChangeArrowheads="1"/>
          </p:cNvSpPr>
          <p:nvPr/>
        </p:nvSpPr>
        <p:spPr bwMode="auto">
          <a:xfrm>
            <a:off x="6448425" y="5694363"/>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07" name="Text Box 31"/>
          <p:cNvSpPr txBox="1">
            <a:spLocks noChangeArrowheads="1"/>
          </p:cNvSpPr>
          <p:nvPr/>
        </p:nvSpPr>
        <p:spPr bwMode="auto">
          <a:xfrm>
            <a:off x="5697538" y="5695950"/>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7708" name="Text Box 32"/>
          <p:cNvSpPr txBox="1">
            <a:spLocks noChangeArrowheads="1"/>
          </p:cNvSpPr>
          <p:nvPr/>
        </p:nvSpPr>
        <p:spPr bwMode="auto">
          <a:xfrm>
            <a:off x="6186488" y="5694363"/>
            <a:ext cx="328612" cy="336550"/>
          </a:xfrm>
          <a:prstGeom prst="rect">
            <a:avLst/>
          </a:prstGeom>
          <a:noFill/>
          <a:ln w="9525">
            <a:noFill/>
            <a:miter lim="800000"/>
            <a:headEnd/>
            <a:tailEnd/>
          </a:ln>
        </p:spPr>
        <p:txBody>
          <a:bodyPr wrap="none">
            <a:spAutoFit/>
          </a:bodyPr>
          <a:lstStyle/>
          <a:p>
            <a:r>
              <a:rPr lang="en-US" altLang="en-US" sz="1600" b="1" u="none"/>
              <a:t>8</a:t>
            </a:r>
          </a:p>
        </p:txBody>
      </p:sp>
      <p:sp>
        <p:nvSpPr>
          <p:cNvPr id="157709" name="Text Box 33"/>
          <p:cNvSpPr txBox="1">
            <a:spLocks noChangeArrowheads="1"/>
          </p:cNvSpPr>
          <p:nvPr/>
        </p:nvSpPr>
        <p:spPr bwMode="auto">
          <a:xfrm>
            <a:off x="7397750" y="570547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10" name="Text Box 34"/>
          <p:cNvSpPr txBox="1">
            <a:spLocks noChangeArrowheads="1"/>
          </p:cNvSpPr>
          <p:nvPr/>
        </p:nvSpPr>
        <p:spPr bwMode="auto">
          <a:xfrm>
            <a:off x="8607425" y="5705475"/>
            <a:ext cx="328613" cy="336550"/>
          </a:xfrm>
          <a:prstGeom prst="rect">
            <a:avLst/>
          </a:prstGeom>
          <a:noFill/>
          <a:ln w="9525">
            <a:noFill/>
            <a:miter lim="800000"/>
            <a:headEnd/>
            <a:tailEnd/>
          </a:ln>
        </p:spPr>
        <p:txBody>
          <a:bodyPr wrap="none">
            <a:spAutoFit/>
          </a:bodyPr>
          <a:lstStyle/>
          <a:p>
            <a:r>
              <a:rPr lang="en-US" altLang="en-US" sz="1600" b="1" u="none"/>
              <a:t>8</a:t>
            </a:r>
          </a:p>
        </p:txBody>
      </p:sp>
      <p:sp>
        <p:nvSpPr>
          <p:cNvPr id="157711" name="Text Box 35"/>
          <p:cNvSpPr txBox="1">
            <a:spLocks noChangeArrowheads="1"/>
          </p:cNvSpPr>
          <p:nvPr/>
        </p:nvSpPr>
        <p:spPr bwMode="auto">
          <a:xfrm>
            <a:off x="8382000" y="570547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12" name="Text Box 36"/>
          <p:cNvSpPr txBox="1">
            <a:spLocks noChangeArrowheads="1"/>
          </p:cNvSpPr>
          <p:nvPr/>
        </p:nvSpPr>
        <p:spPr bwMode="auto">
          <a:xfrm>
            <a:off x="7631113" y="5705475"/>
            <a:ext cx="328612" cy="336550"/>
          </a:xfrm>
          <a:prstGeom prst="rect">
            <a:avLst/>
          </a:prstGeom>
          <a:noFill/>
          <a:ln w="9525">
            <a:noFill/>
            <a:miter lim="800000"/>
            <a:headEnd/>
            <a:tailEnd/>
          </a:ln>
        </p:spPr>
        <p:txBody>
          <a:bodyPr wrap="none">
            <a:spAutoFit/>
          </a:bodyPr>
          <a:lstStyle/>
          <a:p>
            <a:r>
              <a:rPr lang="en-US" altLang="en-US" sz="1600" b="1" u="none"/>
              <a:t>6</a:t>
            </a:r>
          </a:p>
        </p:txBody>
      </p:sp>
      <p:sp>
        <p:nvSpPr>
          <p:cNvPr id="157713" name="Text Box 37"/>
          <p:cNvSpPr txBox="1">
            <a:spLocks noChangeArrowheads="1"/>
          </p:cNvSpPr>
          <p:nvPr/>
        </p:nvSpPr>
        <p:spPr bwMode="auto">
          <a:xfrm>
            <a:off x="8120063" y="5705475"/>
            <a:ext cx="328612" cy="336550"/>
          </a:xfrm>
          <a:prstGeom prst="rect">
            <a:avLst/>
          </a:prstGeom>
          <a:noFill/>
          <a:ln w="9525">
            <a:noFill/>
            <a:miter lim="800000"/>
            <a:headEnd/>
            <a:tailEnd/>
          </a:ln>
        </p:spPr>
        <p:txBody>
          <a:bodyPr wrap="none">
            <a:spAutoFit/>
          </a:bodyPr>
          <a:lstStyle/>
          <a:p>
            <a:r>
              <a:rPr lang="en-US" altLang="en-US" sz="1600" b="1" u="none"/>
              <a:t>1</a:t>
            </a:r>
          </a:p>
        </p:txBody>
      </p:sp>
      <p:sp>
        <p:nvSpPr>
          <p:cNvPr id="157714" name="Text Box 39"/>
          <p:cNvSpPr txBox="1">
            <a:spLocks noChangeArrowheads="1"/>
          </p:cNvSpPr>
          <p:nvPr/>
        </p:nvSpPr>
        <p:spPr bwMode="auto">
          <a:xfrm>
            <a:off x="7926388" y="5705475"/>
            <a:ext cx="328612" cy="336550"/>
          </a:xfrm>
          <a:prstGeom prst="rect">
            <a:avLst/>
          </a:prstGeom>
          <a:noFill/>
          <a:ln w="9525">
            <a:noFill/>
            <a:miter lim="800000"/>
            <a:headEnd/>
            <a:tailEnd/>
          </a:ln>
        </p:spPr>
        <p:txBody>
          <a:bodyPr wrap="none">
            <a:spAutoFit/>
          </a:bodyPr>
          <a:lstStyle/>
          <a:p>
            <a:r>
              <a:rPr lang="en-US" altLang="en-US" sz="1600" b="1" u="none"/>
              <a:t>2</a:t>
            </a:r>
          </a:p>
        </p:txBody>
      </p:sp>
      <p:sp>
        <p:nvSpPr>
          <p:cNvPr id="157715" name="Text Box 41"/>
          <p:cNvSpPr txBox="1">
            <a:spLocks noChangeArrowheads="1"/>
          </p:cNvSpPr>
          <p:nvPr/>
        </p:nvSpPr>
        <p:spPr bwMode="auto">
          <a:xfrm>
            <a:off x="3848100" y="5751513"/>
            <a:ext cx="1152525" cy="274637"/>
          </a:xfrm>
          <a:prstGeom prst="rect">
            <a:avLst/>
          </a:prstGeom>
          <a:noFill/>
          <a:ln w="9525">
            <a:noFill/>
            <a:miter lim="800000"/>
            <a:headEnd/>
            <a:tailEnd/>
          </a:ln>
        </p:spPr>
        <p:txBody>
          <a:bodyPr wrap="none">
            <a:spAutoFit/>
          </a:bodyPr>
          <a:lstStyle/>
          <a:p>
            <a:r>
              <a:rPr lang="en-US" altLang="en-US" sz="1200" b="1" u="none"/>
              <a:t>(8 months)</a:t>
            </a:r>
          </a:p>
        </p:txBody>
      </p:sp>
      <p:sp>
        <p:nvSpPr>
          <p:cNvPr id="157716" name="Text Box 40"/>
          <p:cNvSpPr txBox="1">
            <a:spLocks noChangeArrowheads="1"/>
          </p:cNvSpPr>
          <p:nvPr/>
        </p:nvSpPr>
        <p:spPr bwMode="auto">
          <a:xfrm>
            <a:off x="3848100" y="5257800"/>
            <a:ext cx="1152525" cy="274638"/>
          </a:xfrm>
          <a:prstGeom prst="rect">
            <a:avLst/>
          </a:prstGeom>
          <a:noFill/>
          <a:ln w="9525">
            <a:noFill/>
            <a:miter lim="800000"/>
            <a:headEnd/>
            <a:tailEnd/>
          </a:ln>
        </p:spPr>
        <p:txBody>
          <a:bodyPr wrap="none">
            <a:spAutoFit/>
          </a:bodyPr>
          <a:lstStyle/>
          <a:p>
            <a:r>
              <a:rPr lang="en-US" altLang="en-US" sz="1200" b="1" u="none"/>
              <a:t>(3 months)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1"/>
          <p:cNvPicPr>
            <a:picLocks noChangeAspect="1" noChangeArrowheads="1"/>
          </p:cNvPicPr>
          <p:nvPr/>
        </p:nvPicPr>
        <p:blipFill>
          <a:blip r:embed="rId3" cstate="print"/>
          <a:srcRect/>
          <a:stretch>
            <a:fillRect/>
          </a:stretch>
        </p:blipFill>
        <p:spPr bwMode="auto">
          <a:xfrm>
            <a:off x="17463" y="4641850"/>
            <a:ext cx="9099550" cy="968375"/>
          </a:xfrm>
          <a:prstGeom prst="rect">
            <a:avLst/>
          </a:prstGeom>
          <a:noFill/>
          <a:ln w="9525">
            <a:noFill/>
            <a:miter lim="800000"/>
            <a:headEnd/>
            <a:tailEnd/>
          </a:ln>
        </p:spPr>
      </p:pic>
      <p:sp>
        <p:nvSpPr>
          <p:cNvPr id="159746" name="Rectangle 8"/>
          <p:cNvSpPr>
            <a:spLocks noGrp="1" noChangeArrowheads="1"/>
          </p:cNvSpPr>
          <p:nvPr>
            <p:ph type="title"/>
          </p:nvPr>
        </p:nvSpPr>
        <p:spPr/>
        <p:txBody>
          <a:bodyPr/>
          <a:lstStyle/>
          <a:p>
            <a:r>
              <a:rPr lang="en-US" altLang="en-US">
                <a:latin typeface="Arial" charset="0"/>
                <a:cs typeface="Arial" charset="0"/>
              </a:rPr>
              <a:t>ESRA – Requirement 5</a:t>
            </a:r>
          </a:p>
        </p:txBody>
      </p:sp>
      <p:sp>
        <p:nvSpPr>
          <p:cNvPr id="81924" name="Rectangle 3"/>
          <p:cNvSpPr>
            <a:spLocks noGrp="1" noChangeArrowheads="1"/>
          </p:cNvSpPr>
          <p:nvPr>
            <p:ph idx="1"/>
          </p:nvPr>
        </p:nvSpPr>
        <p:spPr>
          <a:xfrm>
            <a:off x="882868" y="1560792"/>
            <a:ext cx="7391400" cy="3233738"/>
          </a:xfrm>
        </p:spPr>
        <p:txBody>
          <a:bodyPr>
            <a:normAutofit fontScale="70000" lnSpcReduction="20000"/>
          </a:bodyPr>
          <a:lstStyle/>
          <a:p>
            <a:pPr>
              <a:defRPr/>
            </a:pPr>
            <a:r>
              <a:rPr lang="en-US" altLang="en-US" dirty="0"/>
              <a:t>Requirement:  While a Life Scout, plan, develop, and give leadership to others in a service project helpful to any religious institution, any school, or your community.</a:t>
            </a:r>
          </a:p>
          <a:p>
            <a:pPr>
              <a:defRPr/>
            </a:pPr>
            <a:r>
              <a:rPr lang="en-US" altLang="en-US" dirty="0"/>
              <a:t>Instructions: Use up to 50 characters</a:t>
            </a:r>
          </a:p>
          <a:p>
            <a:pPr lvl="1">
              <a:defRPr/>
            </a:pPr>
            <a:r>
              <a:rPr lang="en-US" altLang="en-US" dirty="0"/>
              <a:t>Enter benefiting organization and what was done</a:t>
            </a:r>
          </a:p>
          <a:p>
            <a:pPr lvl="1">
              <a:defRPr/>
            </a:pPr>
            <a:r>
              <a:rPr lang="en-US" altLang="en-US" dirty="0"/>
              <a:t>Grand total of hours: </a:t>
            </a:r>
            <a:r>
              <a:rPr lang="en-US" altLang="en-US" dirty="0">
                <a:solidFill>
                  <a:srgbClr val="0000FF"/>
                </a:solidFill>
              </a:rPr>
              <a:t>Use whole numbers only </a:t>
            </a:r>
            <a:r>
              <a:rPr lang="en-US" altLang="en-US" dirty="0"/>
              <a:t>- No decimals or fractions.  </a:t>
            </a:r>
          </a:p>
          <a:p>
            <a:pPr lvl="2">
              <a:defRPr/>
            </a:pPr>
            <a:r>
              <a:rPr lang="en-US" altLang="en-US" dirty="0"/>
              <a:t>72 Hours and 37 minutes = 73</a:t>
            </a:r>
          </a:p>
          <a:p>
            <a:pPr lvl="1">
              <a:defRPr/>
            </a:pPr>
            <a:r>
              <a:rPr lang="en-US" altLang="en-US" dirty="0"/>
              <a:t>Date Project Finished: Enter when the work was done</a:t>
            </a:r>
          </a:p>
        </p:txBody>
      </p:sp>
      <p:sp>
        <p:nvSpPr>
          <p:cNvPr id="159748" name="Slide Number Placeholder 5"/>
          <p:cNvSpPr>
            <a:spLocks noGrp="1"/>
          </p:cNvSpPr>
          <p:nvPr>
            <p:ph type="sldNum" sz="quarter" idx="10"/>
          </p:nvPr>
        </p:nvSpPr>
        <p:spPr>
          <a:noFill/>
          <a:ln>
            <a:miter lim="800000"/>
            <a:headEnd/>
            <a:tailEnd/>
          </a:ln>
        </p:spPr>
        <p:txBody>
          <a:bodyPr/>
          <a:lstStyle/>
          <a:p>
            <a:fld id="{3C03C6BB-CDA3-4CE3-A79D-D7F91E3C101D}" type="slidenum">
              <a:rPr lang="en-US">
                <a:latin typeface="Arial" charset="0"/>
                <a:cs typeface="Arial" charset="0"/>
              </a:rPr>
              <a:pPr/>
              <a:t>51</a:t>
            </a:fld>
            <a:endParaRPr lang="en-US">
              <a:latin typeface="Arial" charset="0"/>
              <a:cs typeface="Arial" charset="0"/>
            </a:endParaRPr>
          </a:p>
        </p:txBody>
      </p:sp>
      <p:sp>
        <p:nvSpPr>
          <p:cNvPr id="159749" name="Text Box 16"/>
          <p:cNvSpPr txBox="1">
            <a:spLocks noChangeArrowheads="1"/>
          </p:cNvSpPr>
          <p:nvPr/>
        </p:nvSpPr>
        <p:spPr bwMode="auto">
          <a:xfrm>
            <a:off x="1179513" y="5259388"/>
            <a:ext cx="473075" cy="336550"/>
          </a:xfrm>
          <a:prstGeom prst="rect">
            <a:avLst/>
          </a:prstGeom>
          <a:noFill/>
          <a:ln w="9525">
            <a:noFill/>
            <a:miter lim="800000"/>
            <a:headEnd/>
            <a:tailEnd/>
          </a:ln>
        </p:spPr>
        <p:txBody>
          <a:bodyPr wrap="none">
            <a:spAutoFit/>
          </a:bodyPr>
          <a:lstStyle/>
          <a:p>
            <a:r>
              <a:rPr lang="en-US" altLang="en-US" sz="1600" b="1" u="none"/>
              <a:t>73</a:t>
            </a:r>
          </a:p>
        </p:txBody>
      </p:sp>
      <p:sp>
        <p:nvSpPr>
          <p:cNvPr id="159750" name="Text Box 15"/>
          <p:cNvSpPr txBox="1">
            <a:spLocks noChangeArrowheads="1"/>
          </p:cNvSpPr>
          <p:nvPr/>
        </p:nvSpPr>
        <p:spPr bwMode="auto">
          <a:xfrm>
            <a:off x="806450" y="5057775"/>
            <a:ext cx="4373563" cy="336550"/>
          </a:xfrm>
          <a:prstGeom prst="rect">
            <a:avLst/>
          </a:prstGeom>
          <a:noFill/>
          <a:ln w="9525">
            <a:noFill/>
            <a:miter lim="800000"/>
            <a:headEnd/>
            <a:tailEnd/>
          </a:ln>
        </p:spPr>
        <p:txBody>
          <a:bodyPr wrap="none">
            <a:spAutoFit/>
          </a:bodyPr>
          <a:lstStyle/>
          <a:p>
            <a:r>
              <a:rPr lang="en-US" altLang="en-US" sz="1600" b="1" u="none" dirty="0"/>
              <a:t>Built Arena Benches for Local School</a:t>
            </a:r>
          </a:p>
        </p:txBody>
      </p:sp>
      <p:sp>
        <p:nvSpPr>
          <p:cNvPr id="159751" name="Text Box 29"/>
          <p:cNvSpPr txBox="1">
            <a:spLocks noChangeArrowheads="1"/>
          </p:cNvSpPr>
          <p:nvPr/>
        </p:nvSpPr>
        <p:spPr bwMode="auto">
          <a:xfrm>
            <a:off x="7434263" y="5038725"/>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9752" name="Text Box 30"/>
          <p:cNvSpPr txBox="1">
            <a:spLocks noChangeArrowheads="1"/>
          </p:cNvSpPr>
          <p:nvPr/>
        </p:nvSpPr>
        <p:spPr bwMode="auto">
          <a:xfrm>
            <a:off x="7926388" y="5038725"/>
            <a:ext cx="330200" cy="338138"/>
          </a:xfrm>
          <a:prstGeom prst="rect">
            <a:avLst/>
          </a:prstGeom>
          <a:noFill/>
          <a:ln w="9525">
            <a:noFill/>
            <a:miter lim="800000"/>
            <a:headEnd/>
            <a:tailEnd/>
          </a:ln>
        </p:spPr>
        <p:txBody>
          <a:bodyPr wrap="none">
            <a:spAutoFit/>
          </a:bodyPr>
          <a:lstStyle/>
          <a:p>
            <a:r>
              <a:rPr lang="en-US" altLang="en-US" sz="1600" b="1" u="none"/>
              <a:t>0</a:t>
            </a:r>
          </a:p>
        </p:txBody>
      </p:sp>
      <p:sp>
        <p:nvSpPr>
          <p:cNvPr id="159753" name="Text Box 31"/>
          <p:cNvSpPr txBox="1">
            <a:spLocks noChangeArrowheads="1"/>
          </p:cNvSpPr>
          <p:nvPr/>
        </p:nvSpPr>
        <p:spPr bwMode="auto">
          <a:xfrm>
            <a:off x="8643938" y="5038725"/>
            <a:ext cx="328612" cy="336550"/>
          </a:xfrm>
          <a:prstGeom prst="rect">
            <a:avLst/>
          </a:prstGeom>
          <a:noFill/>
          <a:ln w="9525">
            <a:noFill/>
            <a:miter lim="800000"/>
            <a:headEnd/>
            <a:tailEnd/>
          </a:ln>
        </p:spPr>
        <p:txBody>
          <a:bodyPr wrap="none">
            <a:spAutoFit/>
          </a:bodyPr>
          <a:lstStyle/>
          <a:p>
            <a:r>
              <a:rPr lang="en-US" altLang="en-US" sz="1600" b="1" u="none"/>
              <a:t>7</a:t>
            </a:r>
          </a:p>
        </p:txBody>
      </p:sp>
      <p:sp>
        <p:nvSpPr>
          <p:cNvPr id="159754" name="Text Box 32"/>
          <p:cNvSpPr txBox="1">
            <a:spLocks noChangeArrowheads="1"/>
          </p:cNvSpPr>
          <p:nvPr/>
        </p:nvSpPr>
        <p:spPr bwMode="auto">
          <a:xfrm>
            <a:off x="8418513" y="5038725"/>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9755" name="Text Box 33"/>
          <p:cNvSpPr txBox="1">
            <a:spLocks noChangeArrowheads="1"/>
          </p:cNvSpPr>
          <p:nvPr/>
        </p:nvSpPr>
        <p:spPr bwMode="auto">
          <a:xfrm>
            <a:off x="7667625" y="5038725"/>
            <a:ext cx="328613" cy="336550"/>
          </a:xfrm>
          <a:prstGeom prst="rect">
            <a:avLst/>
          </a:prstGeom>
          <a:noFill/>
          <a:ln w="9525">
            <a:noFill/>
            <a:miter lim="800000"/>
            <a:headEnd/>
            <a:tailEnd/>
          </a:ln>
        </p:spPr>
        <p:txBody>
          <a:bodyPr wrap="none">
            <a:spAutoFit/>
          </a:bodyPr>
          <a:lstStyle/>
          <a:p>
            <a:r>
              <a:rPr lang="en-US" altLang="en-US" sz="1600" b="1" u="none"/>
              <a:t>3</a:t>
            </a:r>
          </a:p>
        </p:txBody>
      </p:sp>
      <p:sp>
        <p:nvSpPr>
          <p:cNvPr id="159756" name="Text Box 34"/>
          <p:cNvSpPr txBox="1">
            <a:spLocks noChangeArrowheads="1"/>
          </p:cNvSpPr>
          <p:nvPr/>
        </p:nvSpPr>
        <p:spPr bwMode="auto">
          <a:xfrm>
            <a:off x="8156575" y="5038725"/>
            <a:ext cx="328613" cy="336550"/>
          </a:xfrm>
          <a:prstGeom prst="rect">
            <a:avLst/>
          </a:prstGeom>
          <a:noFill/>
          <a:ln w="9525">
            <a:noFill/>
            <a:miter lim="800000"/>
            <a:headEnd/>
            <a:tailEnd/>
          </a:ln>
        </p:spPr>
        <p:txBody>
          <a:bodyPr wrap="none">
            <a:spAutoFit/>
          </a:bodyPr>
          <a:lstStyle/>
          <a:p>
            <a:r>
              <a:rPr lang="en-US" altLang="en-US" sz="1600" b="1" u="none"/>
              <a:t>1</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title"/>
          </p:nvPr>
        </p:nvSpPr>
        <p:spPr/>
        <p:txBody>
          <a:bodyPr/>
          <a:lstStyle/>
          <a:p>
            <a:r>
              <a:rPr lang="en-US" altLang="en-US">
                <a:latin typeface="Arial" charset="0"/>
                <a:cs typeface="Arial" charset="0"/>
              </a:rPr>
              <a:t>ESRA – Requirement 6</a:t>
            </a:r>
          </a:p>
        </p:txBody>
      </p:sp>
      <p:sp>
        <p:nvSpPr>
          <p:cNvPr id="87043" name="Rectangle 3"/>
          <p:cNvSpPr>
            <a:spLocks noGrp="1" noChangeArrowheads="1"/>
          </p:cNvSpPr>
          <p:nvPr>
            <p:ph type="body" idx="1"/>
          </p:nvPr>
        </p:nvSpPr>
        <p:spPr>
          <a:xfrm>
            <a:off x="867102" y="1529260"/>
            <a:ext cx="7391400" cy="2754313"/>
          </a:xfrm>
        </p:spPr>
        <p:txBody>
          <a:bodyPr>
            <a:normAutofit fontScale="77500" lnSpcReduction="20000"/>
          </a:bodyPr>
          <a:lstStyle/>
          <a:p>
            <a:pPr>
              <a:defRPr/>
            </a:pPr>
            <a:r>
              <a:rPr lang="en-US" altLang="en-US" dirty="0"/>
              <a:t>Requirement: </a:t>
            </a:r>
            <a:r>
              <a:rPr lang="en-US" altLang="en-US" dirty="0">
                <a:solidFill>
                  <a:srgbClr val="0000FF"/>
                </a:solidFill>
              </a:rPr>
              <a:t>Take part in a unit leader conference</a:t>
            </a:r>
          </a:p>
          <a:p>
            <a:pPr lvl="1">
              <a:defRPr/>
            </a:pPr>
            <a:r>
              <a:rPr lang="en-US" altLang="en-US" dirty="0"/>
              <a:t>e.g., Scoutmaster, Coach, Advisor, or Skipper</a:t>
            </a:r>
          </a:p>
          <a:p>
            <a:pPr>
              <a:defRPr/>
            </a:pPr>
            <a:r>
              <a:rPr lang="en-US" altLang="en-US" dirty="0"/>
              <a:t>Instructions:</a:t>
            </a:r>
          </a:p>
          <a:p>
            <a:pPr lvl="1">
              <a:defRPr/>
            </a:pPr>
            <a:r>
              <a:rPr lang="en-US" altLang="en-US" dirty="0">
                <a:solidFill>
                  <a:srgbClr val="0000FF"/>
                </a:solidFill>
              </a:rPr>
              <a:t>This date must be before your 18th birthday</a:t>
            </a:r>
          </a:p>
          <a:p>
            <a:pPr lvl="1">
              <a:defRPr/>
            </a:pPr>
            <a:r>
              <a:rPr lang="en-US" altLang="en-US" dirty="0"/>
              <a:t>Doesn’t need to be the last completed requirement</a:t>
            </a:r>
          </a:p>
          <a:p>
            <a:pPr>
              <a:defRPr/>
            </a:pPr>
            <a:endParaRPr lang="en-US" altLang="en-US" dirty="0"/>
          </a:p>
        </p:txBody>
      </p:sp>
      <p:sp>
        <p:nvSpPr>
          <p:cNvPr id="163843" name="Slide Number Placeholder 5"/>
          <p:cNvSpPr>
            <a:spLocks noGrp="1"/>
          </p:cNvSpPr>
          <p:nvPr>
            <p:ph type="sldNum" sz="quarter" idx="10"/>
          </p:nvPr>
        </p:nvSpPr>
        <p:spPr>
          <a:noFill/>
          <a:ln>
            <a:miter lim="800000"/>
            <a:headEnd/>
            <a:tailEnd/>
          </a:ln>
        </p:spPr>
        <p:txBody>
          <a:bodyPr/>
          <a:lstStyle/>
          <a:p>
            <a:fld id="{92660286-6C47-4CC3-A542-5821959A15C6}" type="slidenum">
              <a:rPr lang="en-US">
                <a:latin typeface="Arial" charset="0"/>
                <a:cs typeface="Arial" charset="0"/>
              </a:rPr>
              <a:pPr/>
              <a:t>52</a:t>
            </a:fld>
            <a:endParaRPr lang="en-US">
              <a:latin typeface="Arial" charset="0"/>
              <a:cs typeface="Arial" charset="0"/>
            </a:endParaRPr>
          </a:p>
        </p:txBody>
      </p:sp>
      <p:pic>
        <p:nvPicPr>
          <p:cNvPr id="163844" name="Picture 9"/>
          <p:cNvPicPr>
            <a:picLocks noChangeAspect="1" noChangeArrowheads="1"/>
          </p:cNvPicPr>
          <p:nvPr/>
        </p:nvPicPr>
        <p:blipFill>
          <a:blip r:embed="rId3" cstate="print"/>
          <a:srcRect/>
          <a:stretch>
            <a:fillRect/>
          </a:stretch>
        </p:blipFill>
        <p:spPr bwMode="auto">
          <a:xfrm>
            <a:off x="117475" y="4300538"/>
            <a:ext cx="8878888" cy="495300"/>
          </a:xfrm>
          <a:prstGeom prst="rect">
            <a:avLst/>
          </a:prstGeom>
          <a:noFill/>
          <a:ln w="9525">
            <a:solidFill>
              <a:schemeClr val="tx1"/>
            </a:solid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title"/>
          </p:nvPr>
        </p:nvSpPr>
        <p:spPr/>
        <p:txBody>
          <a:bodyPr/>
          <a:lstStyle/>
          <a:p>
            <a:r>
              <a:rPr lang="en-US" altLang="en-US">
                <a:latin typeface="Arial" charset="0"/>
                <a:cs typeface="Arial" charset="0"/>
              </a:rPr>
              <a:t>ESRA – Requirement 7</a:t>
            </a:r>
          </a:p>
        </p:txBody>
      </p:sp>
      <p:sp>
        <p:nvSpPr>
          <p:cNvPr id="88067" name="Rectangle 3"/>
          <p:cNvSpPr>
            <a:spLocks noGrp="1" noChangeArrowheads="1"/>
          </p:cNvSpPr>
          <p:nvPr>
            <p:ph type="body" idx="1"/>
          </p:nvPr>
        </p:nvSpPr>
        <p:spPr>
          <a:xfrm>
            <a:off x="867102" y="1481962"/>
            <a:ext cx="7391400" cy="4648200"/>
          </a:xfrm>
        </p:spPr>
        <p:txBody>
          <a:bodyPr>
            <a:normAutofit fontScale="92500" lnSpcReduction="20000"/>
          </a:bodyPr>
          <a:lstStyle/>
          <a:p>
            <a:pPr>
              <a:defRPr/>
            </a:pPr>
            <a:r>
              <a:rPr lang="en-US" altLang="en-US" dirty="0"/>
              <a:t>Requirement: Successfully complete an Eagle Scout board of review. In preparation for your board of review, </a:t>
            </a:r>
            <a:r>
              <a:rPr lang="en-US" altLang="en-US" dirty="0">
                <a:solidFill>
                  <a:srgbClr val="0000FF"/>
                </a:solidFill>
              </a:rPr>
              <a:t>prepare and attach to your Eagle Scout Rank Application a statement of your ambitions and life purpose </a:t>
            </a:r>
            <a:r>
              <a:rPr lang="en-US" altLang="en-US" dirty="0"/>
              <a:t>and a listing of positions held in your religious institution, school, camp, community, or other organizations, during which you demonstrated leadership skills. Include honors and awards received during this service.</a:t>
            </a:r>
          </a:p>
        </p:txBody>
      </p:sp>
      <p:sp>
        <p:nvSpPr>
          <p:cNvPr id="165891" name="Slide Number Placeholder 5"/>
          <p:cNvSpPr>
            <a:spLocks noGrp="1"/>
          </p:cNvSpPr>
          <p:nvPr>
            <p:ph type="sldNum" sz="quarter" idx="10"/>
          </p:nvPr>
        </p:nvSpPr>
        <p:spPr>
          <a:noFill/>
          <a:ln>
            <a:miter lim="800000"/>
            <a:headEnd/>
            <a:tailEnd/>
          </a:ln>
        </p:spPr>
        <p:txBody>
          <a:bodyPr/>
          <a:lstStyle/>
          <a:p>
            <a:fld id="{DF12CD3F-6CF9-43BF-8898-1B2344C4A33A}" type="slidenum">
              <a:rPr lang="en-US">
                <a:latin typeface="Arial" charset="0"/>
                <a:cs typeface="Arial" charset="0"/>
              </a:rPr>
              <a:pPr/>
              <a:t>53</a:t>
            </a:fld>
            <a:endParaRPr lang="en-US">
              <a:latin typeface="Arial" charset="0"/>
              <a:cs typeface="Arial"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1"/>
          <p:cNvSpPr>
            <a:spLocks noGrp="1" noChangeArrowheads="1"/>
          </p:cNvSpPr>
          <p:nvPr>
            <p:ph type="title"/>
          </p:nvPr>
        </p:nvSpPr>
        <p:spPr/>
        <p:txBody>
          <a:bodyPr/>
          <a:lstStyle/>
          <a:p>
            <a:r>
              <a:rPr lang="en-US" altLang="en-US">
                <a:latin typeface="Arial" charset="0"/>
                <a:cs typeface="Arial" charset="0"/>
              </a:rPr>
              <a:t>Certification by Applicant</a:t>
            </a:r>
          </a:p>
        </p:txBody>
      </p:sp>
      <p:sp>
        <p:nvSpPr>
          <p:cNvPr id="90115" name="Rectangle 3"/>
          <p:cNvSpPr>
            <a:spLocks noGrp="1" noChangeArrowheads="1"/>
          </p:cNvSpPr>
          <p:nvPr>
            <p:ph type="body" idx="1"/>
          </p:nvPr>
        </p:nvSpPr>
        <p:spPr>
          <a:xfrm>
            <a:off x="882868" y="1466196"/>
            <a:ext cx="7391400" cy="3367088"/>
          </a:xfrm>
        </p:spPr>
        <p:txBody>
          <a:bodyPr>
            <a:normAutofit fontScale="85000" lnSpcReduction="10000"/>
          </a:bodyPr>
          <a:lstStyle/>
          <a:p>
            <a:pPr>
              <a:defRPr/>
            </a:pPr>
            <a:r>
              <a:rPr lang="en-US" altLang="en-US" dirty="0"/>
              <a:t>“On my honor as a Boy Scout, Varsity Scout, Venturer, or Sea Scout, all statements on this application are true and correct. All requirements, with the exception of my board of review, were completed prior to my 18th birthday”.</a:t>
            </a:r>
          </a:p>
          <a:p>
            <a:pPr>
              <a:defRPr/>
            </a:pPr>
            <a:r>
              <a:rPr lang="en-US" altLang="en-US" dirty="0">
                <a:solidFill>
                  <a:srgbClr val="0000FF"/>
                </a:solidFill>
              </a:rPr>
              <a:t>Scout </a:t>
            </a:r>
            <a:r>
              <a:rPr lang="en-US" altLang="en-US" u="sng" dirty="0">
                <a:solidFill>
                  <a:srgbClr val="0000FF"/>
                </a:solidFill>
              </a:rPr>
              <a:t>should</a:t>
            </a:r>
            <a:r>
              <a:rPr lang="en-US" altLang="en-US" dirty="0">
                <a:solidFill>
                  <a:srgbClr val="0000FF"/>
                </a:solidFill>
              </a:rPr>
              <a:t> sign before </a:t>
            </a:r>
            <a:r>
              <a:rPr lang="en-US" altLang="en-US" dirty="0"/>
              <a:t>the Unit Leader and Committee Chair signatures</a:t>
            </a:r>
          </a:p>
        </p:txBody>
      </p:sp>
      <p:sp>
        <p:nvSpPr>
          <p:cNvPr id="169987" name="Slide Number Placeholder 5"/>
          <p:cNvSpPr>
            <a:spLocks noGrp="1"/>
          </p:cNvSpPr>
          <p:nvPr>
            <p:ph type="sldNum" sz="quarter" idx="10"/>
          </p:nvPr>
        </p:nvSpPr>
        <p:spPr>
          <a:noFill/>
          <a:ln>
            <a:miter lim="800000"/>
            <a:headEnd/>
            <a:tailEnd/>
          </a:ln>
        </p:spPr>
        <p:txBody>
          <a:bodyPr/>
          <a:lstStyle/>
          <a:p>
            <a:fld id="{9F7210EF-096D-4823-8D2B-F2B52A40F7CB}" type="slidenum">
              <a:rPr lang="en-US">
                <a:latin typeface="Arial" charset="0"/>
                <a:cs typeface="Arial" charset="0"/>
              </a:rPr>
              <a:pPr/>
              <a:t>54</a:t>
            </a:fld>
            <a:endParaRPr lang="en-US">
              <a:latin typeface="Arial" charset="0"/>
              <a:cs typeface="Arial" charset="0"/>
            </a:endParaRPr>
          </a:p>
        </p:txBody>
      </p:sp>
      <p:pic>
        <p:nvPicPr>
          <p:cNvPr id="169988" name="Picture 9"/>
          <p:cNvPicPr>
            <a:picLocks noChangeAspect="1" noChangeArrowheads="1"/>
          </p:cNvPicPr>
          <p:nvPr/>
        </p:nvPicPr>
        <p:blipFill>
          <a:blip r:embed="rId3" cstate="print"/>
          <a:srcRect/>
          <a:stretch>
            <a:fillRect/>
          </a:stretch>
        </p:blipFill>
        <p:spPr bwMode="auto">
          <a:xfrm>
            <a:off x="106363" y="4895694"/>
            <a:ext cx="8891587" cy="930275"/>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1"/>
          <p:cNvSpPr>
            <a:spLocks noGrp="1" noChangeArrowheads="1"/>
          </p:cNvSpPr>
          <p:nvPr>
            <p:ph type="title"/>
          </p:nvPr>
        </p:nvSpPr>
        <p:spPr/>
        <p:txBody>
          <a:bodyPr/>
          <a:lstStyle/>
          <a:p>
            <a:r>
              <a:rPr lang="en-US" altLang="en-US">
                <a:latin typeface="Arial" charset="0"/>
                <a:cs typeface="Arial" charset="0"/>
              </a:rPr>
              <a:t>Unit Approval</a:t>
            </a:r>
          </a:p>
        </p:txBody>
      </p:sp>
      <p:sp>
        <p:nvSpPr>
          <p:cNvPr id="91139" name="Rectangle 3"/>
          <p:cNvSpPr>
            <a:spLocks noGrp="1" noChangeArrowheads="1"/>
          </p:cNvSpPr>
          <p:nvPr>
            <p:ph idx="1"/>
          </p:nvPr>
        </p:nvSpPr>
        <p:spPr>
          <a:xfrm>
            <a:off x="867102" y="1529260"/>
            <a:ext cx="7391400" cy="3435350"/>
          </a:xfrm>
        </p:spPr>
        <p:txBody>
          <a:bodyPr>
            <a:normAutofit fontScale="92500" lnSpcReduction="20000"/>
          </a:bodyPr>
          <a:lstStyle/>
          <a:p>
            <a:pPr>
              <a:defRPr/>
            </a:pPr>
            <a:r>
              <a:rPr lang="en-US" altLang="en-US" dirty="0"/>
              <a:t>These </a:t>
            </a:r>
            <a:r>
              <a:rPr lang="en-US" altLang="en-US" dirty="0">
                <a:solidFill>
                  <a:srgbClr val="0000FF"/>
                </a:solidFill>
              </a:rPr>
              <a:t>signatures indicate the unit leader and unit committee chair have </a:t>
            </a:r>
            <a:r>
              <a:rPr lang="en-US" altLang="en-US" u="sng" dirty="0">
                <a:solidFill>
                  <a:srgbClr val="0000FF"/>
                </a:solidFill>
              </a:rPr>
              <a:t>made every effort </a:t>
            </a:r>
            <a:r>
              <a:rPr lang="en-US" altLang="en-US" dirty="0">
                <a:solidFill>
                  <a:srgbClr val="0000FF"/>
                </a:solidFill>
              </a:rPr>
              <a:t>to verify the accuracy of the information</a:t>
            </a:r>
          </a:p>
          <a:p>
            <a:pPr>
              <a:defRPr/>
            </a:pPr>
            <a:r>
              <a:rPr lang="en-US" altLang="en-US" dirty="0"/>
              <a:t>All three signatures must be on the application before conducting the verification process and Eagle Board of Review</a:t>
            </a:r>
          </a:p>
        </p:txBody>
      </p:sp>
      <p:pic>
        <p:nvPicPr>
          <p:cNvPr id="172035" name="Picture 9"/>
          <p:cNvPicPr>
            <a:picLocks noChangeAspect="1" noChangeArrowheads="1"/>
          </p:cNvPicPr>
          <p:nvPr/>
        </p:nvPicPr>
        <p:blipFill>
          <a:blip r:embed="rId3" cstate="print"/>
          <a:srcRect/>
          <a:stretch>
            <a:fillRect/>
          </a:stretch>
        </p:blipFill>
        <p:spPr bwMode="auto">
          <a:xfrm>
            <a:off x="15875" y="4989029"/>
            <a:ext cx="9090025" cy="1079500"/>
          </a:xfrm>
          <a:prstGeom prst="rect">
            <a:avLst/>
          </a:prstGeom>
          <a:noFill/>
          <a:ln w="9525">
            <a:solidFill>
              <a:schemeClr val="tx1"/>
            </a:solidFill>
            <a:miter lim="800000"/>
            <a:headEnd/>
            <a:tailEnd/>
          </a:ln>
        </p:spPr>
      </p:pic>
      <p:sp>
        <p:nvSpPr>
          <p:cNvPr id="172036" name="Slide Number Placeholder 10"/>
          <p:cNvSpPr>
            <a:spLocks noGrp="1"/>
          </p:cNvSpPr>
          <p:nvPr>
            <p:ph type="sldNum" sz="quarter" idx="10"/>
          </p:nvPr>
        </p:nvSpPr>
        <p:spPr>
          <a:noFill/>
          <a:ln>
            <a:miter lim="800000"/>
            <a:headEnd/>
            <a:tailEnd/>
          </a:ln>
        </p:spPr>
        <p:txBody>
          <a:bodyPr/>
          <a:lstStyle/>
          <a:p>
            <a:fld id="{DB0C2E2D-D619-40D2-9DEF-505800843B80}" type="slidenum">
              <a:rPr lang="en-US">
                <a:latin typeface="Arial" charset="0"/>
                <a:cs typeface="Arial" charset="0"/>
              </a:rPr>
              <a:pPr/>
              <a:t>55</a:t>
            </a:fld>
            <a:endParaRPr lang="en-US">
              <a:latin typeface="Arial" charset="0"/>
              <a:cs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4"/>
          <p:cNvSpPr>
            <a:spLocks noGrp="1" noChangeArrowheads="1"/>
          </p:cNvSpPr>
          <p:nvPr>
            <p:ph type="title"/>
          </p:nvPr>
        </p:nvSpPr>
        <p:spPr/>
        <p:txBody>
          <a:bodyPr/>
          <a:lstStyle/>
          <a:p>
            <a:r>
              <a:rPr lang="en-US" altLang="en-US">
                <a:latin typeface="Arial" charset="0"/>
                <a:cs typeface="Arial" charset="0"/>
              </a:rPr>
              <a:t>ESRA Verification</a:t>
            </a:r>
          </a:p>
        </p:txBody>
      </p:sp>
      <p:sp>
        <p:nvSpPr>
          <p:cNvPr id="92163" name="Rectangle 2"/>
          <p:cNvSpPr>
            <a:spLocks noGrp="1" noChangeArrowheads="1"/>
          </p:cNvSpPr>
          <p:nvPr>
            <p:ph type="body" idx="1"/>
          </p:nvPr>
        </p:nvSpPr>
        <p:spPr>
          <a:xfrm>
            <a:off x="867102" y="1529259"/>
            <a:ext cx="7391400" cy="4061275"/>
          </a:xfrm>
        </p:spPr>
        <p:txBody>
          <a:bodyPr>
            <a:normAutofit fontScale="77500" lnSpcReduction="20000"/>
          </a:bodyPr>
          <a:lstStyle/>
          <a:p>
            <a:pPr>
              <a:defRPr/>
            </a:pPr>
            <a:r>
              <a:rPr lang="en-US" altLang="en-US" dirty="0"/>
              <a:t>Meet with District Eagle Representative (DER) for administrative review of completed Eagle Scout Rank Application before submitting to NCAC for Verification</a:t>
            </a:r>
          </a:p>
          <a:p>
            <a:pPr>
              <a:defRPr/>
            </a:pPr>
            <a:r>
              <a:rPr lang="en-US" altLang="en-US" dirty="0"/>
              <a:t>Verifies completeness and accuracy of information listed on ESRA against Internet Advancement</a:t>
            </a:r>
          </a:p>
          <a:p>
            <a:pPr lvl="1">
              <a:defRPr/>
            </a:pPr>
            <a:r>
              <a:rPr lang="en-US" altLang="en-US" dirty="0"/>
              <a:t>A </a:t>
            </a:r>
            <a:r>
              <a:rPr lang="en-US" altLang="en-US" u="sng" dirty="0"/>
              <a:t>unit-provided hard copy</a:t>
            </a:r>
            <a:r>
              <a:rPr lang="en-US" altLang="en-US" dirty="0"/>
              <a:t> of the Scout’s Internet Advancement Member Summary Report is required during the verification</a:t>
            </a:r>
          </a:p>
          <a:p>
            <a:pPr>
              <a:defRPr/>
            </a:pPr>
            <a:r>
              <a:rPr lang="en-US" altLang="en-US" dirty="0">
                <a:solidFill>
                  <a:srgbClr val="0000FF"/>
                </a:solidFill>
              </a:rPr>
              <a:t>DER initials approval on the ESRA before submission to NCAC</a:t>
            </a:r>
          </a:p>
          <a:p>
            <a:pPr>
              <a:defRPr/>
            </a:pPr>
            <a:endParaRPr lang="en-US" altLang="en-US" dirty="0"/>
          </a:p>
        </p:txBody>
      </p:sp>
      <p:sp>
        <p:nvSpPr>
          <p:cNvPr id="174083" name="Slide Number Placeholder 5"/>
          <p:cNvSpPr>
            <a:spLocks noGrp="1"/>
          </p:cNvSpPr>
          <p:nvPr>
            <p:ph type="sldNum" sz="quarter" idx="10"/>
          </p:nvPr>
        </p:nvSpPr>
        <p:spPr>
          <a:noFill/>
          <a:ln>
            <a:miter lim="800000"/>
            <a:headEnd/>
            <a:tailEnd/>
          </a:ln>
        </p:spPr>
        <p:txBody>
          <a:bodyPr/>
          <a:lstStyle/>
          <a:p>
            <a:fld id="{2690864F-5D6E-46DF-BC03-94F168174CD1}" type="slidenum">
              <a:rPr lang="en-US">
                <a:latin typeface="Arial" charset="0"/>
                <a:cs typeface="Arial" charset="0"/>
              </a:rPr>
              <a:pPr/>
              <a:t>56</a:t>
            </a:fld>
            <a:endParaRPr lang="en-US">
              <a:latin typeface="Arial" charset="0"/>
              <a:cs typeface="Arial" charset="0"/>
            </a:endParaRPr>
          </a:p>
        </p:txBody>
      </p:sp>
      <p:pic>
        <p:nvPicPr>
          <p:cNvPr id="174084" name="Picture 8"/>
          <p:cNvPicPr>
            <a:picLocks noChangeAspect="1" noChangeArrowheads="1"/>
          </p:cNvPicPr>
          <p:nvPr/>
        </p:nvPicPr>
        <p:blipFill>
          <a:blip r:embed="rId3" cstate="print"/>
          <a:srcRect/>
          <a:stretch>
            <a:fillRect/>
          </a:stretch>
        </p:blipFill>
        <p:spPr bwMode="auto">
          <a:xfrm>
            <a:off x="38100" y="5432875"/>
            <a:ext cx="9066213" cy="766763"/>
          </a:xfrm>
          <a:prstGeom prst="rect">
            <a:avLst/>
          </a:prstGeom>
          <a:noFill/>
          <a:ln w="9525">
            <a:solidFill>
              <a:schemeClr val="tx1"/>
            </a:solidFill>
            <a:miter lim="800000"/>
            <a:headEnd/>
            <a:tailEnd/>
          </a:ln>
        </p:spPr>
      </p:pic>
      <p:sp>
        <p:nvSpPr>
          <p:cNvPr id="6" name="Rounded Rectangle 5"/>
          <p:cNvSpPr/>
          <p:nvPr/>
        </p:nvSpPr>
        <p:spPr>
          <a:xfrm>
            <a:off x="2323322" y="947057"/>
            <a:ext cx="4590662" cy="533400"/>
          </a:xfrm>
          <a:prstGeom prst="roundRect">
            <a:avLst/>
          </a:prstGeom>
          <a:solidFill>
            <a:srgbClr val="0000FF"/>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Plan on this being a face-to-face meeting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16"/>
          <p:cNvGrpSpPr>
            <a:grpSpLocks/>
          </p:cNvGrpSpPr>
          <p:nvPr/>
        </p:nvGrpSpPr>
        <p:grpSpPr bwMode="auto">
          <a:xfrm>
            <a:off x="1330325" y="1017588"/>
            <a:ext cx="3924300" cy="5194300"/>
            <a:chOff x="838" y="0"/>
            <a:chExt cx="3264" cy="4320"/>
          </a:xfrm>
        </p:grpSpPr>
        <p:pic>
          <p:nvPicPr>
            <p:cNvPr id="176136" name="Picture 4"/>
            <p:cNvPicPr>
              <a:picLocks noChangeAspect="1" noChangeArrowheads="1"/>
            </p:cNvPicPr>
            <p:nvPr/>
          </p:nvPicPr>
          <p:blipFill>
            <a:blip r:embed="rId3" cstate="print">
              <a:lum bright="-24000" contrast="36000"/>
            </a:blip>
            <a:srcRect l="26111" r="26666"/>
            <a:stretch>
              <a:fillRect/>
            </a:stretch>
          </p:blipFill>
          <p:spPr bwMode="auto">
            <a:xfrm>
              <a:off x="838" y="0"/>
              <a:ext cx="3264" cy="4320"/>
            </a:xfrm>
            <a:prstGeom prst="rect">
              <a:avLst/>
            </a:prstGeom>
            <a:noFill/>
            <a:ln w="9525">
              <a:solidFill>
                <a:srgbClr val="993300"/>
              </a:solidFill>
              <a:miter lim="800000"/>
              <a:headEnd/>
              <a:tailEnd/>
            </a:ln>
          </p:spPr>
        </p:pic>
        <p:sp>
          <p:nvSpPr>
            <p:cNvPr id="176137" name="Rectangle 5"/>
            <p:cNvSpPr>
              <a:spLocks noChangeArrowheads="1"/>
            </p:cNvSpPr>
            <p:nvPr/>
          </p:nvSpPr>
          <p:spPr bwMode="auto">
            <a:xfrm>
              <a:off x="1258" y="1960"/>
              <a:ext cx="357" cy="449"/>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38" name="Rectangle 6"/>
            <p:cNvSpPr>
              <a:spLocks noChangeArrowheads="1"/>
            </p:cNvSpPr>
            <p:nvPr/>
          </p:nvSpPr>
          <p:spPr bwMode="auto">
            <a:xfrm>
              <a:off x="1261" y="2638"/>
              <a:ext cx="357" cy="1389"/>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39" name="Rectangle 7"/>
            <p:cNvSpPr>
              <a:spLocks noChangeArrowheads="1"/>
            </p:cNvSpPr>
            <p:nvPr/>
          </p:nvSpPr>
          <p:spPr bwMode="auto">
            <a:xfrm>
              <a:off x="1520" y="1573"/>
              <a:ext cx="357" cy="145"/>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0" name="Rectangle 8"/>
            <p:cNvSpPr>
              <a:spLocks noChangeArrowheads="1"/>
            </p:cNvSpPr>
            <p:nvPr/>
          </p:nvSpPr>
          <p:spPr bwMode="auto">
            <a:xfrm>
              <a:off x="1697" y="1301"/>
              <a:ext cx="583"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1" name="Rectangle 10"/>
            <p:cNvSpPr>
              <a:spLocks noChangeArrowheads="1"/>
            </p:cNvSpPr>
            <p:nvPr/>
          </p:nvSpPr>
          <p:spPr bwMode="auto">
            <a:xfrm>
              <a:off x="1395" y="749"/>
              <a:ext cx="583"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2" name="Rectangle 11"/>
            <p:cNvSpPr>
              <a:spLocks noChangeArrowheads="1"/>
            </p:cNvSpPr>
            <p:nvPr/>
          </p:nvSpPr>
          <p:spPr bwMode="auto">
            <a:xfrm>
              <a:off x="1700" y="848"/>
              <a:ext cx="609"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3" name="Rectangle 12"/>
            <p:cNvSpPr>
              <a:spLocks noChangeArrowheads="1"/>
            </p:cNvSpPr>
            <p:nvPr/>
          </p:nvSpPr>
          <p:spPr bwMode="auto">
            <a:xfrm>
              <a:off x="1113" y="935"/>
              <a:ext cx="583" cy="5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4" name="Rectangle 13"/>
            <p:cNvSpPr>
              <a:spLocks noChangeArrowheads="1"/>
            </p:cNvSpPr>
            <p:nvPr/>
          </p:nvSpPr>
          <p:spPr bwMode="auto">
            <a:xfrm>
              <a:off x="1317" y="995"/>
              <a:ext cx="583" cy="5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5" name="Rectangle 14"/>
            <p:cNvSpPr>
              <a:spLocks noChangeArrowheads="1"/>
            </p:cNvSpPr>
            <p:nvPr/>
          </p:nvSpPr>
          <p:spPr bwMode="auto">
            <a:xfrm>
              <a:off x="1689" y="1479"/>
              <a:ext cx="231" cy="50"/>
            </a:xfrm>
            <a:prstGeom prst="rect">
              <a:avLst/>
            </a:prstGeom>
            <a:solidFill>
              <a:srgbClr val="EAEAEA"/>
            </a:solidFill>
            <a:ln w="9525">
              <a:solidFill>
                <a:srgbClr val="993300"/>
              </a:solidFill>
              <a:miter lim="800000"/>
              <a:headEnd/>
              <a:tailEnd/>
            </a:ln>
          </p:spPr>
          <p:txBody>
            <a:bodyPr wrap="none" anchor="ctr"/>
            <a:lstStyle/>
            <a:p>
              <a:endParaRPr lang="en-US" altLang="en-US"/>
            </a:p>
          </p:txBody>
        </p:sp>
      </p:grpSp>
      <p:sp>
        <p:nvSpPr>
          <p:cNvPr id="176130" name="Title 15"/>
          <p:cNvSpPr>
            <a:spLocks noGrp="1"/>
          </p:cNvSpPr>
          <p:nvPr>
            <p:ph type="title"/>
          </p:nvPr>
        </p:nvSpPr>
        <p:spPr/>
        <p:txBody>
          <a:bodyPr/>
          <a:lstStyle/>
          <a:p>
            <a:r>
              <a:rPr lang="en-US">
                <a:latin typeface="Arial" charset="0"/>
                <a:cs typeface="Arial" charset="0"/>
              </a:rPr>
              <a:t>Member Summary Report</a:t>
            </a:r>
          </a:p>
        </p:txBody>
      </p:sp>
      <p:sp>
        <p:nvSpPr>
          <p:cNvPr id="176131" name="Rectangle 16"/>
          <p:cNvSpPr>
            <a:spLocks noChangeArrowheads="1"/>
          </p:cNvSpPr>
          <p:nvPr/>
        </p:nvSpPr>
        <p:spPr bwMode="auto">
          <a:xfrm>
            <a:off x="1651000" y="3937000"/>
            <a:ext cx="1928813" cy="77788"/>
          </a:xfrm>
          <a:prstGeom prst="rect">
            <a:avLst/>
          </a:prstGeom>
          <a:solidFill>
            <a:schemeClr val="bg1"/>
          </a:solidFill>
          <a:ln w="9525" algn="ctr">
            <a:noFill/>
            <a:round/>
            <a:headEnd/>
            <a:tailEnd/>
          </a:ln>
        </p:spPr>
        <p:txBody>
          <a:bodyPr/>
          <a:lstStyle/>
          <a:p>
            <a:endParaRPr lang="en-US"/>
          </a:p>
        </p:txBody>
      </p:sp>
      <p:sp>
        <p:nvSpPr>
          <p:cNvPr id="176132" name="Rectangle 11"/>
          <p:cNvSpPr>
            <a:spLocks noChangeArrowheads="1"/>
          </p:cNvSpPr>
          <p:nvPr/>
        </p:nvSpPr>
        <p:spPr bwMode="auto">
          <a:xfrm>
            <a:off x="5119688" y="2112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Unit Information</a:t>
            </a:r>
          </a:p>
        </p:txBody>
      </p:sp>
      <p:sp>
        <p:nvSpPr>
          <p:cNvPr id="176133" name="Rectangle 11"/>
          <p:cNvSpPr>
            <a:spLocks noChangeArrowheads="1"/>
          </p:cNvSpPr>
          <p:nvPr/>
        </p:nvSpPr>
        <p:spPr bwMode="auto">
          <a:xfrm>
            <a:off x="5119688" y="33734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Ranks</a:t>
            </a:r>
          </a:p>
        </p:txBody>
      </p:sp>
      <p:sp>
        <p:nvSpPr>
          <p:cNvPr id="176134" name="Rectangle 11"/>
          <p:cNvSpPr>
            <a:spLocks noChangeArrowheads="1"/>
          </p:cNvSpPr>
          <p:nvPr/>
        </p:nvSpPr>
        <p:spPr bwMode="auto">
          <a:xfrm>
            <a:off x="5119688" y="43005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Merit Badges</a:t>
            </a:r>
          </a:p>
        </p:txBody>
      </p:sp>
      <p:sp>
        <p:nvSpPr>
          <p:cNvPr id="176135" name="Slide Number Placeholder 20"/>
          <p:cNvSpPr>
            <a:spLocks noGrp="1"/>
          </p:cNvSpPr>
          <p:nvPr>
            <p:ph type="sldNum" sz="quarter" idx="10"/>
          </p:nvPr>
        </p:nvSpPr>
        <p:spPr>
          <a:noFill/>
          <a:ln>
            <a:miter lim="800000"/>
            <a:headEnd/>
            <a:tailEnd/>
          </a:ln>
        </p:spPr>
        <p:txBody>
          <a:bodyPr/>
          <a:lstStyle/>
          <a:p>
            <a:fld id="{11A3201B-03E8-4A9F-92CD-8352EAB42399}" type="slidenum">
              <a:rPr lang="en-US">
                <a:latin typeface="Arial" charset="0"/>
                <a:cs typeface="Arial" charset="0"/>
              </a:rPr>
              <a:pPr/>
              <a:t>57</a:t>
            </a:fld>
            <a:endParaRPr lang="en-US">
              <a:latin typeface="Arial" charset="0"/>
              <a:cs typeface="Arial" charset="0"/>
            </a:endParaRPr>
          </a:p>
        </p:txBody>
      </p:sp>
      <p:sp>
        <p:nvSpPr>
          <p:cNvPr id="2" name="Rounded Rectangle 1"/>
          <p:cNvSpPr/>
          <p:nvPr/>
        </p:nvSpPr>
        <p:spPr bwMode="auto">
          <a:xfrm>
            <a:off x="5486400" y="5143500"/>
            <a:ext cx="3295650" cy="1068388"/>
          </a:xfrm>
          <a:prstGeom prst="roundRec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This is not the Individual History Report from </a:t>
            </a:r>
            <a:r>
              <a:rPr kumimoji="0" lang="en-US" sz="1800" b="0" i="0" u="none" strike="noStrike" cap="none" normalizeH="0" baseline="0" dirty="0" err="1">
                <a:ln>
                  <a:noFill/>
                </a:ln>
                <a:solidFill>
                  <a:schemeClr val="bg1"/>
                </a:solidFill>
                <a:effectLst/>
                <a:latin typeface="Verdana" pitchFamily="34" charset="0"/>
              </a:rPr>
              <a:t>Troopmaster</a:t>
            </a:r>
            <a:endParaRPr kumimoji="0" lang="en-US" sz="1800" b="0" i="0" u="none" strike="noStrike" cap="none" normalizeH="0" baseline="0" dirty="0">
              <a:ln>
                <a:noFill/>
              </a:ln>
              <a:solidFill>
                <a:schemeClr val="bg1"/>
              </a:solidFill>
              <a:effectLst/>
              <a:latin typeface="Verdan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4"/>
          <p:cNvSpPr>
            <a:spLocks noGrp="1" noChangeArrowheads="1"/>
          </p:cNvSpPr>
          <p:nvPr>
            <p:ph type="title"/>
          </p:nvPr>
        </p:nvSpPr>
        <p:spPr/>
        <p:txBody>
          <a:bodyPr/>
          <a:lstStyle/>
          <a:p>
            <a:r>
              <a:rPr lang="en-US" altLang="en-US">
                <a:latin typeface="Arial" charset="0"/>
                <a:cs typeface="Arial" charset="0"/>
              </a:rPr>
              <a:t>NCAC Verification Overview</a:t>
            </a:r>
          </a:p>
        </p:txBody>
      </p:sp>
      <p:sp>
        <p:nvSpPr>
          <p:cNvPr id="97283" name="Rectangle 2"/>
          <p:cNvSpPr>
            <a:spLocks noGrp="1" noChangeArrowheads="1"/>
          </p:cNvSpPr>
          <p:nvPr>
            <p:ph idx="1"/>
          </p:nvPr>
        </p:nvSpPr>
        <p:spPr>
          <a:xfrm>
            <a:off x="867102" y="1513494"/>
            <a:ext cx="7391400" cy="4648200"/>
          </a:xfrm>
        </p:spPr>
        <p:txBody>
          <a:bodyPr>
            <a:normAutofit fontScale="85000" lnSpcReduction="20000"/>
          </a:bodyPr>
          <a:lstStyle/>
          <a:p>
            <a:pPr>
              <a:defRPr/>
            </a:pPr>
            <a:r>
              <a:rPr lang="en-US" altLang="en-US" dirty="0"/>
              <a:t>Council administrative review of Scout’s Eagle Scout Rank Application</a:t>
            </a:r>
          </a:p>
          <a:p>
            <a:pPr lvl="1">
              <a:defRPr/>
            </a:pPr>
            <a:r>
              <a:rPr lang="en-US" altLang="en-US" dirty="0"/>
              <a:t>Verifies all information listed on ESRA against data in Internet Advancement (</a:t>
            </a:r>
            <a:r>
              <a:rPr lang="en-US" altLang="en-US" dirty="0" err="1"/>
              <a:t>ScoutNet</a:t>
            </a:r>
            <a:r>
              <a:rPr lang="en-US" altLang="en-US" dirty="0"/>
              <a:t>) </a:t>
            </a:r>
          </a:p>
          <a:p>
            <a:pPr>
              <a:defRPr/>
            </a:pPr>
            <a:r>
              <a:rPr lang="en-US" altLang="en-US" dirty="0">
                <a:solidFill>
                  <a:srgbClr val="0000FF"/>
                </a:solidFill>
              </a:rPr>
              <a:t>Scoutmaster or Unit Committee is responsible for obtaining the verification not the Scout</a:t>
            </a:r>
          </a:p>
          <a:p>
            <a:pPr lvl="1">
              <a:defRPr/>
            </a:pPr>
            <a:r>
              <a:rPr lang="en-US" altLang="en-US" dirty="0"/>
              <a:t>Submit </a:t>
            </a:r>
            <a:r>
              <a:rPr lang="en-US" altLang="en-US" u="sng" dirty="0"/>
              <a:t>only</a:t>
            </a:r>
            <a:r>
              <a:rPr lang="en-US" altLang="en-US" dirty="0"/>
              <a:t> both sides of ESRA to NCAC</a:t>
            </a:r>
          </a:p>
          <a:p>
            <a:pPr>
              <a:defRPr/>
            </a:pPr>
            <a:r>
              <a:rPr lang="en-US" altLang="en-US" dirty="0">
                <a:solidFill>
                  <a:srgbClr val="0000FF"/>
                </a:solidFill>
              </a:rPr>
              <a:t>Signed verification page must be provided with the ESRA at EBOR</a:t>
            </a:r>
          </a:p>
          <a:p>
            <a:pPr>
              <a:defRPr/>
            </a:pPr>
            <a:r>
              <a:rPr lang="en-US" altLang="en-US" dirty="0"/>
              <a:t>Must be completed and delivered before conducting an EBOR</a:t>
            </a:r>
          </a:p>
        </p:txBody>
      </p:sp>
      <p:sp>
        <p:nvSpPr>
          <p:cNvPr id="177155" name="Slide Number Placeholder 12"/>
          <p:cNvSpPr>
            <a:spLocks noGrp="1"/>
          </p:cNvSpPr>
          <p:nvPr>
            <p:ph type="sldNum" sz="quarter" idx="10"/>
          </p:nvPr>
        </p:nvSpPr>
        <p:spPr>
          <a:noFill/>
          <a:ln>
            <a:miter lim="800000"/>
            <a:headEnd/>
            <a:tailEnd/>
          </a:ln>
        </p:spPr>
        <p:txBody>
          <a:bodyPr/>
          <a:lstStyle/>
          <a:p>
            <a:fld id="{F64F3F82-F122-4D1D-9496-BA0B57933C5A}" type="slidenum">
              <a:rPr lang="en-US">
                <a:latin typeface="Arial" charset="0"/>
                <a:cs typeface="Arial" charset="0"/>
              </a:rPr>
              <a:pPr/>
              <a:t>58</a:t>
            </a:fld>
            <a:endParaRPr lang="en-US">
              <a:latin typeface="Arial" charset="0"/>
              <a:cs typeface="Arial"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9"/>
          <p:cNvSpPr>
            <a:spLocks noGrp="1"/>
          </p:cNvSpPr>
          <p:nvPr>
            <p:ph type="title"/>
          </p:nvPr>
        </p:nvSpPr>
        <p:spPr>
          <a:xfrm>
            <a:off x="914400" y="300038"/>
            <a:ext cx="7315200" cy="1143000"/>
          </a:xfrm>
        </p:spPr>
        <p:txBody>
          <a:bodyPr/>
          <a:lstStyle/>
          <a:p>
            <a:r>
              <a:rPr lang="en-US" dirty="0">
                <a:latin typeface="Arial" charset="0"/>
                <a:cs typeface="Arial" charset="0"/>
              </a:rPr>
              <a:t>How to Request a DER</a:t>
            </a:r>
          </a:p>
        </p:txBody>
      </p:sp>
      <p:sp>
        <p:nvSpPr>
          <p:cNvPr id="21507" name="Content Placeholder 10"/>
          <p:cNvSpPr>
            <a:spLocks noGrp="1"/>
          </p:cNvSpPr>
          <p:nvPr>
            <p:ph idx="1"/>
          </p:nvPr>
        </p:nvSpPr>
        <p:spPr>
          <a:xfrm>
            <a:off x="850900" y="1897063"/>
            <a:ext cx="7391400" cy="3954462"/>
          </a:xfrm>
        </p:spPr>
        <p:txBody>
          <a:bodyPr/>
          <a:lstStyle/>
          <a:p>
            <a:r>
              <a:rPr lang="en-US" sz="2800" dirty="0"/>
              <a:t>Go to the Sully District Eagle Candidate app at </a:t>
            </a:r>
            <a:r>
              <a:rPr lang="en-US" sz="2800" dirty="0">
                <a:solidFill>
                  <a:srgbClr val="0000FF"/>
                </a:solidFill>
              </a:rPr>
              <a:t>https://morning-wave-6812.herokuapp.com </a:t>
            </a:r>
            <a:r>
              <a:rPr lang="en-US" sz="2800" dirty="0"/>
              <a:t>and fill out the information requested.</a:t>
            </a:r>
          </a:p>
          <a:p>
            <a:r>
              <a:rPr lang="en-US" sz="2800" dirty="0"/>
              <a:t>Send an email to Mr. Hondo Davids, Sully District Advancement Chair at </a:t>
            </a:r>
            <a:r>
              <a:rPr lang="en-US" sz="2800" dirty="0">
                <a:solidFill>
                  <a:srgbClr val="0000FF"/>
                </a:solidFill>
              </a:rPr>
              <a:t>hondo.davids@Verizon.net</a:t>
            </a:r>
            <a:r>
              <a:rPr lang="en-US" sz="2800" dirty="0"/>
              <a:t>, if you have any issues with the app.</a:t>
            </a:r>
          </a:p>
        </p:txBody>
      </p:sp>
      <p:sp>
        <p:nvSpPr>
          <p:cNvPr id="21508" name="Slide Number Placeholder 11"/>
          <p:cNvSpPr>
            <a:spLocks noGrp="1"/>
          </p:cNvSpPr>
          <p:nvPr>
            <p:ph type="sldNum" sz="quarter" idx="10"/>
          </p:nvPr>
        </p:nvSpPr>
        <p:spPr>
          <a:noFill/>
          <a:ln>
            <a:miter lim="800000"/>
            <a:headEnd/>
            <a:tailEnd/>
          </a:ln>
        </p:spPr>
        <p:txBody>
          <a:bodyPr/>
          <a:lstStyle/>
          <a:p>
            <a:fld id="{B266E7C3-6707-4CE4-92E1-AB137CB1119A}" type="slidenum">
              <a:rPr lang="en-US">
                <a:latin typeface="Arial" charset="0"/>
                <a:cs typeface="Arial" charset="0"/>
              </a:rPr>
              <a:pPr/>
              <a:t>59</a:t>
            </a:fld>
            <a:endParaRPr lang="en-US">
              <a:latin typeface="Arial" charset="0"/>
              <a:cs typeface="Arial" charset="0"/>
            </a:endParaRPr>
          </a:p>
        </p:txBody>
      </p:sp>
    </p:spTree>
    <p:extLst>
      <p:ext uri="{BB962C8B-B14F-4D97-AF65-F5344CB8AC3E}">
        <p14:creationId xmlns:p14="http://schemas.microsoft.com/office/powerpoint/2010/main" val="239524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en-US">
                <a:latin typeface="Arial" charset="0"/>
                <a:cs typeface="Arial" charset="0"/>
              </a:rPr>
              <a:t>Life to Eagle</a:t>
            </a:r>
          </a:p>
        </p:txBody>
      </p:sp>
      <p:sp>
        <p:nvSpPr>
          <p:cNvPr id="12292" name="Rectangle 3"/>
          <p:cNvSpPr>
            <a:spLocks noGrp="1" noChangeArrowheads="1"/>
          </p:cNvSpPr>
          <p:nvPr>
            <p:ph type="body" idx="1"/>
          </p:nvPr>
        </p:nvSpPr>
        <p:spPr/>
        <p:txBody>
          <a:bodyPr>
            <a:normAutofit fontScale="85000" lnSpcReduction="20000"/>
          </a:bodyPr>
          <a:lstStyle/>
          <a:p>
            <a:pPr>
              <a:defRPr/>
            </a:pPr>
            <a:r>
              <a:rPr lang="en-US" altLang="en-US" dirty="0"/>
              <a:t>Primary Requirements</a:t>
            </a:r>
          </a:p>
          <a:p>
            <a:pPr lvl="1">
              <a:defRPr/>
            </a:pPr>
            <a:r>
              <a:rPr lang="en-US" altLang="en-US" dirty="0"/>
              <a:t>Active Participation (Registered Scout)</a:t>
            </a:r>
          </a:p>
          <a:p>
            <a:pPr lvl="1">
              <a:defRPr/>
            </a:pPr>
            <a:r>
              <a:rPr lang="en-US" altLang="en-US" dirty="0"/>
              <a:t>Merit Badges</a:t>
            </a:r>
          </a:p>
          <a:p>
            <a:pPr lvl="1">
              <a:defRPr/>
            </a:pPr>
            <a:r>
              <a:rPr lang="en-US" altLang="en-US" dirty="0"/>
              <a:t>Position of Responsibility</a:t>
            </a:r>
          </a:p>
          <a:p>
            <a:pPr lvl="1">
              <a:defRPr/>
            </a:pPr>
            <a:r>
              <a:rPr lang="en-US" altLang="en-US" dirty="0"/>
              <a:t>Eagle Scout Service Project</a:t>
            </a:r>
          </a:p>
          <a:p>
            <a:pPr lvl="1">
              <a:defRPr/>
            </a:pPr>
            <a:r>
              <a:rPr lang="en-US" altLang="en-US" dirty="0"/>
              <a:t>Scoutmaster Conference</a:t>
            </a:r>
          </a:p>
          <a:p>
            <a:pPr>
              <a:defRPr/>
            </a:pPr>
            <a:r>
              <a:rPr lang="en-US" altLang="en-US" dirty="0"/>
              <a:t>Eagle Scout Rank Application (ESRA) Package</a:t>
            </a:r>
          </a:p>
          <a:p>
            <a:pPr lvl="1">
              <a:defRPr/>
            </a:pPr>
            <a:r>
              <a:rPr lang="en-US" altLang="en-US" dirty="0"/>
              <a:t>Coordinate with Scoutmaster, Advancement Chair or Eagle Advisor</a:t>
            </a:r>
          </a:p>
          <a:p>
            <a:pPr>
              <a:defRPr/>
            </a:pPr>
            <a:r>
              <a:rPr lang="en-US" altLang="en-US" dirty="0"/>
              <a:t>Eagle Board of Review (EBOR)</a:t>
            </a:r>
          </a:p>
          <a:p>
            <a:pPr>
              <a:defRPr/>
            </a:pPr>
            <a:r>
              <a:rPr lang="en-US" altLang="en-US" dirty="0"/>
              <a:t>Eagle Court of Honor (ECOH)</a:t>
            </a:r>
          </a:p>
        </p:txBody>
      </p:sp>
      <p:sp>
        <p:nvSpPr>
          <p:cNvPr id="25603" name="Slide Number Placeholder 5"/>
          <p:cNvSpPr>
            <a:spLocks noGrp="1"/>
          </p:cNvSpPr>
          <p:nvPr>
            <p:ph type="sldNum" sz="quarter" idx="10"/>
          </p:nvPr>
        </p:nvSpPr>
        <p:spPr>
          <a:noFill/>
          <a:ln>
            <a:miter lim="800000"/>
            <a:headEnd/>
            <a:tailEnd/>
          </a:ln>
        </p:spPr>
        <p:txBody>
          <a:bodyPr/>
          <a:lstStyle/>
          <a:p>
            <a:fld id="{6E28BBA6-6459-4EC5-99A9-FEDD8232EEC6}" type="slidenum">
              <a:rPr lang="en-US">
                <a:latin typeface="Arial" charset="0"/>
                <a:cs typeface="Arial" charset="0"/>
              </a:rPr>
              <a:pPr/>
              <a:t>6</a:t>
            </a:fld>
            <a:endParaRPr lang="en-US">
              <a:latin typeface="Arial" charset="0"/>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4"/>
          <p:cNvSpPr>
            <a:spLocks noGrp="1" noChangeArrowheads="1"/>
          </p:cNvSpPr>
          <p:nvPr>
            <p:ph type="title"/>
          </p:nvPr>
        </p:nvSpPr>
        <p:spPr>
          <a:xfrm>
            <a:off x="914400" y="102740"/>
            <a:ext cx="7315200" cy="1143000"/>
          </a:xfrm>
        </p:spPr>
        <p:txBody>
          <a:bodyPr/>
          <a:lstStyle/>
          <a:p>
            <a:r>
              <a:rPr lang="en-US" altLang="en-US" dirty="0"/>
              <a:t>Eagle Board of Review Mechanics</a:t>
            </a:r>
          </a:p>
        </p:txBody>
      </p:sp>
      <p:sp>
        <p:nvSpPr>
          <p:cNvPr id="113667" name="Rectangle 2"/>
          <p:cNvSpPr>
            <a:spLocks noGrp="1" noChangeArrowheads="1"/>
          </p:cNvSpPr>
          <p:nvPr>
            <p:ph idx="1"/>
          </p:nvPr>
        </p:nvSpPr>
        <p:spPr/>
        <p:txBody>
          <a:bodyPr>
            <a:normAutofit lnSpcReduction="10000"/>
          </a:bodyPr>
          <a:lstStyle/>
          <a:p>
            <a:r>
              <a:rPr lang="en-US" altLang="en-US" dirty="0"/>
              <a:t>Eagle boards are typically 30 to 45-minutes in length</a:t>
            </a:r>
          </a:p>
          <a:p>
            <a:r>
              <a:rPr lang="en-US" altLang="en-US" dirty="0"/>
              <a:t>Conducted as a discussion of the Scout’s values and beliefs</a:t>
            </a:r>
          </a:p>
          <a:p>
            <a:pPr lvl="1"/>
            <a:r>
              <a:rPr lang="en-US" altLang="en-US" dirty="0"/>
              <a:t>May address leadership, Scouting, current events, goals, life purpose, community, service project, etc.</a:t>
            </a:r>
          </a:p>
          <a:p>
            <a:r>
              <a:rPr lang="en-US" altLang="en-US" dirty="0"/>
              <a:t>The decision of the Board </a:t>
            </a:r>
            <a:r>
              <a:rPr lang="en-US" altLang="en-US" dirty="0">
                <a:solidFill>
                  <a:srgbClr val="0000FF"/>
                </a:solidFill>
              </a:rPr>
              <a:t>must be unanimous</a:t>
            </a:r>
          </a:p>
          <a:p>
            <a:pPr lvl="1"/>
            <a:r>
              <a:rPr lang="en-US" altLang="en-US" dirty="0"/>
              <a:t>All members have an equal vote</a:t>
            </a:r>
          </a:p>
        </p:txBody>
      </p:sp>
      <p:sp>
        <p:nvSpPr>
          <p:cNvPr id="185347" name="Slide Number Placeholder 5"/>
          <p:cNvSpPr>
            <a:spLocks noGrp="1"/>
          </p:cNvSpPr>
          <p:nvPr>
            <p:ph type="sldNum" sz="quarter" idx="10"/>
          </p:nvPr>
        </p:nvSpPr>
        <p:spPr/>
        <p:txBody>
          <a:bodyPr/>
          <a:lstStyle/>
          <a:p>
            <a:fld id="{696A51C0-CFA7-4936-AFA6-28A431A6D493}" type="slidenum">
              <a:rPr lang="en-US" smtClean="0"/>
              <a:pPr/>
              <a:t>60</a:t>
            </a:fld>
            <a:endParaRPr lang="en-US"/>
          </a:p>
        </p:txBody>
      </p:sp>
    </p:spTree>
    <p:extLst>
      <p:ext uri="{BB962C8B-B14F-4D97-AF65-F5344CB8AC3E}">
        <p14:creationId xmlns:p14="http://schemas.microsoft.com/office/powerpoint/2010/main" val="379506493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p:txBody>
          <a:bodyPr/>
          <a:lstStyle/>
          <a:p>
            <a:pPr algn="r">
              <a:defRPr/>
            </a:pPr>
            <a:r>
              <a:rPr lang="en-US" altLang="en-US" dirty="0"/>
              <a:t>Thank You</a:t>
            </a:r>
          </a:p>
        </p:txBody>
      </p:sp>
      <p:sp>
        <p:nvSpPr>
          <p:cNvPr id="194562" name="Rectangle 3"/>
          <p:cNvSpPr>
            <a:spLocks noGrp="1" noChangeArrowheads="1"/>
          </p:cNvSpPr>
          <p:nvPr>
            <p:ph type="body" idx="1"/>
          </p:nvPr>
        </p:nvSpPr>
        <p:spPr/>
        <p:txBody>
          <a:bodyPr/>
          <a:lstStyle/>
          <a:p>
            <a:r>
              <a:rPr lang="en-US" altLang="en-US" sz="3600" dirty="0">
                <a:latin typeface="Arial" charset="0"/>
                <a:cs typeface="Arial" charset="0"/>
              </a:rPr>
              <a:t>Any Additional Questions?</a:t>
            </a:r>
          </a:p>
        </p:txBody>
      </p:sp>
      <p:sp>
        <p:nvSpPr>
          <p:cNvPr id="194563" name="Slide Number Placeholder 5"/>
          <p:cNvSpPr>
            <a:spLocks noGrp="1"/>
          </p:cNvSpPr>
          <p:nvPr>
            <p:ph type="sldNum" sz="quarter" idx="10"/>
          </p:nvPr>
        </p:nvSpPr>
        <p:spPr>
          <a:noFill/>
          <a:ln>
            <a:miter lim="800000"/>
            <a:headEnd/>
            <a:tailEnd/>
          </a:ln>
        </p:spPr>
        <p:txBody>
          <a:bodyPr/>
          <a:lstStyle/>
          <a:p>
            <a:fld id="{7B88C1FC-7B47-4EEA-8A85-D499402C3B33}" type="slidenum">
              <a:rPr lang="en-US">
                <a:latin typeface="Arial" charset="0"/>
                <a:cs typeface="Arial" charset="0"/>
              </a:rPr>
              <a:pPr/>
              <a:t>61</a:t>
            </a:fld>
            <a:endParaRPr lang="en-US">
              <a:latin typeface="Arial" charset="0"/>
              <a:cs typeface="Arial" charset="0"/>
            </a:endParaRPr>
          </a:p>
        </p:txBody>
      </p:sp>
      <p:pic>
        <p:nvPicPr>
          <p:cNvPr id="194564" name="Picture 10" descr="0_flageagle1"/>
          <p:cNvPicPr>
            <a:picLocks noChangeAspect="1" noChangeArrowheads="1"/>
          </p:cNvPicPr>
          <p:nvPr/>
        </p:nvPicPr>
        <p:blipFill>
          <a:blip r:embed="rId3" cstate="print"/>
          <a:srcRect/>
          <a:stretch>
            <a:fillRect/>
          </a:stretch>
        </p:blipFill>
        <p:spPr bwMode="auto">
          <a:xfrm>
            <a:off x="603250" y="769938"/>
            <a:ext cx="1773238" cy="1403350"/>
          </a:xfrm>
          <a:prstGeom prst="rect">
            <a:avLst/>
          </a:prstGeom>
          <a:noFill/>
          <a:ln w="9525">
            <a:noFill/>
            <a:miter lim="800000"/>
            <a:headEnd/>
            <a:tailEnd/>
          </a:ln>
        </p:spPr>
      </p:pic>
      <p:pic>
        <p:nvPicPr>
          <p:cNvPr id="194565" name="Picture 8" descr="ani wooden_logo"/>
          <p:cNvPicPr>
            <a:picLocks noChangeAspect="1" noChangeArrowheads="1" noCrop="1"/>
          </p:cNvPicPr>
          <p:nvPr/>
        </p:nvPicPr>
        <p:blipFill>
          <a:blip r:embed="rId4" cstate="print">
            <a:lum bright="-6000" contrast="12000"/>
          </a:blip>
          <a:srcRect/>
          <a:stretch>
            <a:fillRect/>
          </a:stretch>
        </p:blipFill>
        <p:spPr bwMode="auto">
          <a:xfrm>
            <a:off x="3835400" y="698500"/>
            <a:ext cx="1423988" cy="1544638"/>
          </a:xfrm>
          <a:prstGeom prst="rect">
            <a:avLst/>
          </a:prstGeom>
          <a:noFill/>
          <a:ln w="9525">
            <a:noFill/>
            <a:miter lim="800000"/>
            <a:headEnd/>
            <a:tailEnd/>
          </a:ln>
        </p:spPr>
      </p:pic>
      <p:pic>
        <p:nvPicPr>
          <p:cNvPr id="194566" name="Picture 9" descr="bp_col"/>
          <p:cNvPicPr>
            <a:picLocks noChangeAspect="1" noChangeArrowheads="1"/>
          </p:cNvPicPr>
          <p:nvPr/>
        </p:nvPicPr>
        <p:blipFill>
          <a:blip r:embed="rId5" cstate="print"/>
          <a:srcRect/>
          <a:stretch>
            <a:fillRect/>
          </a:stretch>
        </p:blipFill>
        <p:spPr bwMode="auto">
          <a:xfrm>
            <a:off x="7253288" y="549275"/>
            <a:ext cx="1316037" cy="1843088"/>
          </a:xfrm>
          <a:prstGeom prst="rect">
            <a:avLst/>
          </a:prstGeom>
          <a:noFill/>
          <a:ln w="9525">
            <a:noFill/>
            <a:miter lim="800000"/>
            <a:headEnd/>
            <a:tailEnd/>
          </a:ln>
        </p:spPr>
      </p:pic>
      <p:sp>
        <p:nvSpPr>
          <p:cNvPr id="8" name="Rounded Rectangle 7"/>
          <p:cNvSpPr/>
          <p:nvPr/>
        </p:nvSpPr>
        <p:spPr>
          <a:xfrm>
            <a:off x="1184987" y="5456207"/>
            <a:ext cx="7113623"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For a Copy of This Presentation; Send an Email to hondo.davids@Verizon.net</a:t>
            </a:r>
          </a:p>
        </p:txBody>
      </p:sp>
      <p:sp>
        <p:nvSpPr>
          <p:cNvPr id="9" name="Rounded Rectangle 8"/>
          <p:cNvSpPr/>
          <p:nvPr/>
        </p:nvSpPr>
        <p:spPr>
          <a:xfrm>
            <a:off x="2301729" y="5995448"/>
            <a:ext cx="4783137"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Remember YPT Requirement to Have</a:t>
            </a:r>
            <a:r>
              <a:rPr kumimoji="0" lang="en-US" sz="1800" b="0" i="0" u="none" strike="noStrike" kern="0" cap="none" spc="0" normalizeH="0" noProof="0" dirty="0">
                <a:ln>
                  <a:noFill/>
                </a:ln>
                <a:solidFill>
                  <a:srgbClr val="FF0000"/>
                </a:solidFill>
                <a:effectLst/>
                <a:uLnTx/>
                <a:uFillTx/>
                <a:latin typeface="Calibri"/>
                <a:ea typeface="+mn-ea"/>
                <a:cs typeface="+mn-cs"/>
              </a:rPr>
              <a:t> 2 Adults on email</a:t>
            </a:r>
            <a:endParaRPr kumimoji="0" lang="en-US" sz="1800" b="0" i="0" u="none" strike="noStrike" kern="0" cap="none" spc="0" normalizeH="0" baseline="0" noProof="0" dirty="0">
              <a:ln>
                <a:noFill/>
              </a:ln>
              <a:solidFill>
                <a:srgbClr val="FF0000"/>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sz="2400" dirty="0"/>
              <a:t>Set up a folder on your computer</a:t>
            </a:r>
          </a:p>
          <a:p>
            <a:pPr lvl="1"/>
            <a:r>
              <a:rPr lang="en-US" sz="2000" dirty="0"/>
              <a:t>Download the Eagle Scout Service Project (ESSP) Workbook</a:t>
            </a:r>
          </a:p>
          <a:p>
            <a:pPr lvl="1"/>
            <a:r>
              <a:rPr lang="en-US" sz="2000" dirty="0"/>
              <a:t>Download the Eagle Scout Rank Application (ESRA)</a:t>
            </a:r>
          </a:p>
          <a:p>
            <a:r>
              <a:rPr lang="en-US" sz="2400" dirty="0"/>
              <a:t>Get a 2 inch binder and create 5 sections:</a:t>
            </a:r>
          </a:p>
          <a:p>
            <a:pPr lvl="1"/>
            <a:r>
              <a:rPr lang="en-US" sz="2000" dirty="0"/>
              <a:t>Eagle Scout Service Project</a:t>
            </a:r>
          </a:p>
          <a:p>
            <a:pPr lvl="1"/>
            <a:r>
              <a:rPr lang="en-US" sz="2000" dirty="0"/>
              <a:t>Eagle Scout Rank Application</a:t>
            </a:r>
          </a:p>
          <a:p>
            <a:pPr lvl="1"/>
            <a:r>
              <a:rPr lang="en-US" sz="2000" dirty="0"/>
              <a:t>Pictures</a:t>
            </a:r>
          </a:p>
          <a:p>
            <a:pPr lvl="1"/>
            <a:r>
              <a:rPr lang="en-US" sz="2000" dirty="0"/>
              <a:t>Record log of hours worked</a:t>
            </a:r>
          </a:p>
          <a:p>
            <a:pPr lvl="1"/>
            <a:r>
              <a:rPr lang="en-US" sz="2000" dirty="0"/>
              <a:t>Miscellaneous</a:t>
            </a:r>
          </a:p>
          <a:p>
            <a:r>
              <a:rPr lang="en-US" sz="2400" dirty="0"/>
              <a:t>Skim the ESSP Workbook and ESRA</a:t>
            </a:r>
          </a:p>
          <a:p>
            <a:pPr lvl="1"/>
            <a:r>
              <a:rPr lang="en-US" sz="2000" dirty="0"/>
              <a:t>Read the “Message to Scouts and Parents or Guardians”</a:t>
            </a:r>
          </a:p>
          <a:p>
            <a:r>
              <a:rPr lang="en-US" sz="2400" dirty="0"/>
              <a:t>Make contact with your Unit Eagle Coach</a:t>
            </a:r>
          </a:p>
          <a:p>
            <a:endParaRPr lang="en-US" sz="2400" dirty="0"/>
          </a:p>
        </p:txBody>
      </p:sp>
      <p:sp>
        <p:nvSpPr>
          <p:cNvPr id="4" name="Slide Number Placeholder 3"/>
          <p:cNvSpPr>
            <a:spLocks noGrp="1"/>
          </p:cNvSpPr>
          <p:nvPr>
            <p:ph type="sldNum" sz="quarter" idx="10"/>
          </p:nvPr>
        </p:nvSpPr>
        <p:spPr/>
        <p:txBody>
          <a:bodyPr/>
          <a:lstStyle/>
          <a:p>
            <a:pPr>
              <a:defRPr/>
            </a:pPr>
            <a:fld id="{914F96B5-40D0-4C1F-B4BB-63B7F3A86A75}" type="slidenum">
              <a:rPr lang="en-US" smtClean="0"/>
              <a:pPr>
                <a:defRPr/>
              </a:pPr>
              <a:t>7</a:t>
            </a:fld>
            <a:endParaRPr lang="en-US"/>
          </a:p>
        </p:txBody>
      </p:sp>
      <p:sp>
        <p:nvSpPr>
          <p:cNvPr id="6" name="Rounded Rectangle 5"/>
          <p:cNvSpPr/>
          <p:nvPr/>
        </p:nvSpPr>
        <p:spPr>
          <a:xfrm>
            <a:off x="598053" y="838200"/>
            <a:ext cx="8077200"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This is one approach that’s been proven to work; but is by no means a requirement</a:t>
            </a:r>
          </a:p>
        </p:txBody>
      </p:sp>
    </p:spTree>
    <p:extLst>
      <p:ext uri="{BB962C8B-B14F-4D97-AF65-F5344CB8AC3E}">
        <p14:creationId xmlns:p14="http://schemas.microsoft.com/office/powerpoint/2010/main" val="17366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0"/>
          <p:cNvSpPr>
            <a:spLocks noGrp="1"/>
          </p:cNvSpPr>
          <p:nvPr>
            <p:ph type="title"/>
          </p:nvPr>
        </p:nvSpPr>
        <p:spPr>
          <a:xfrm>
            <a:off x="914399" y="270295"/>
            <a:ext cx="7315200" cy="1136474"/>
          </a:xfrm>
        </p:spPr>
        <p:txBody>
          <a:bodyPr/>
          <a:lstStyle/>
          <a:p>
            <a:r>
              <a:rPr lang="en-US" dirty="0">
                <a:latin typeface="Arial" charset="0"/>
                <a:cs typeface="Arial" charset="0"/>
              </a:rPr>
              <a:t>Eagle Scout Service Project (ESSP)</a:t>
            </a:r>
          </a:p>
        </p:txBody>
      </p:sp>
      <p:sp>
        <p:nvSpPr>
          <p:cNvPr id="22531" name="Rectangle 3"/>
          <p:cNvSpPr>
            <a:spLocks noGrp="1" noChangeArrowheads="1"/>
          </p:cNvSpPr>
          <p:nvPr>
            <p:ph idx="1"/>
          </p:nvPr>
        </p:nvSpPr>
        <p:spPr>
          <a:xfrm>
            <a:off x="554181" y="1571835"/>
            <a:ext cx="8035637" cy="4648200"/>
          </a:xfrm>
        </p:spPr>
        <p:txBody>
          <a:bodyPr>
            <a:normAutofit fontScale="85000" lnSpcReduction="20000"/>
          </a:bodyPr>
          <a:lstStyle/>
          <a:p>
            <a:r>
              <a:rPr lang="en-US" dirty="0"/>
              <a:t>While a Life Scout, </a:t>
            </a:r>
            <a:r>
              <a:rPr lang="en-US" dirty="0">
                <a:solidFill>
                  <a:srgbClr val="0000FF"/>
                </a:solidFill>
              </a:rPr>
              <a:t>plan, develop</a:t>
            </a:r>
            <a:r>
              <a:rPr lang="en-US" dirty="0"/>
              <a:t>, and </a:t>
            </a:r>
            <a:r>
              <a:rPr lang="en-US" dirty="0">
                <a:solidFill>
                  <a:srgbClr val="0000FF"/>
                </a:solidFill>
              </a:rPr>
              <a:t>give leadership </a:t>
            </a:r>
            <a:r>
              <a:rPr lang="en-US" dirty="0"/>
              <a:t>to others in a service project </a:t>
            </a:r>
            <a:r>
              <a:rPr lang="en-US" dirty="0">
                <a:solidFill>
                  <a:srgbClr val="0000FF"/>
                </a:solidFill>
              </a:rPr>
              <a:t>helpful to any religious institution, any school, or your community</a:t>
            </a:r>
            <a:r>
              <a:rPr lang="en-US" dirty="0"/>
              <a:t>. </a:t>
            </a:r>
          </a:p>
          <a:p>
            <a:pPr lvl="1"/>
            <a:r>
              <a:rPr lang="en-US" dirty="0"/>
              <a:t>The project must benefit an organization other than Boy Scouting </a:t>
            </a:r>
          </a:p>
          <a:p>
            <a:r>
              <a:rPr lang="en-US" dirty="0"/>
              <a:t>A project proposal </a:t>
            </a:r>
            <a:r>
              <a:rPr lang="en-US" dirty="0">
                <a:solidFill>
                  <a:srgbClr val="0000FF"/>
                </a:solidFill>
              </a:rPr>
              <a:t>must be approved </a:t>
            </a:r>
            <a:r>
              <a:rPr lang="en-US" dirty="0"/>
              <a:t>by the organization benefiting from the effort, your unit leader and unit committee, and the council or district </a:t>
            </a:r>
            <a:r>
              <a:rPr lang="en-US" dirty="0">
                <a:solidFill>
                  <a:srgbClr val="0000FF"/>
                </a:solidFill>
              </a:rPr>
              <a:t>before you start</a:t>
            </a:r>
            <a:r>
              <a:rPr lang="en-US" dirty="0"/>
              <a:t>. </a:t>
            </a:r>
          </a:p>
          <a:p>
            <a:r>
              <a:rPr lang="en-US" dirty="0"/>
              <a:t>You </a:t>
            </a:r>
            <a:r>
              <a:rPr lang="en-US" dirty="0">
                <a:solidFill>
                  <a:srgbClr val="0000FF"/>
                </a:solidFill>
              </a:rPr>
              <a:t>must use the Eagle Scout Service Project Workbook</a:t>
            </a:r>
            <a:r>
              <a:rPr lang="en-US" dirty="0"/>
              <a:t>, No. 512-927, in meeting this requirement.</a:t>
            </a:r>
          </a:p>
        </p:txBody>
      </p:sp>
      <p:sp>
        <p:nvSpPr>
          <p:cNvPr id="38915" name="Slide Number Placeholder 5"/>
          <p:cNvSpPr>
            <a:spLocks noGrp="1"/>
          </p:cNvSpPr>
          <p:nvPr>
            <p:ph type="sldNum" sz="quarter" idx="10"/>
          </p:nvPr>
        </p:nvSpPr>
        <p:spPr>
          <a:noFill/>
          <a:ln>
            <a:miter lim="800000"/>
            <a:headEnd/>
            <a:tailEnd/>
          </a:ln>
        </p:spPr>
        <p:txBody>
          <a:bodyPr/>
          <a:lstStyle/>
          <a:p>
            <a:fld id="{0B2DE8A4-0FD0-42FD-9D05-D28D2692DD6B}" type="slidenum">
              <a:rPr lang="en-US">
                <a:latin typeface="Arial" charset="0"/>
                <a:cs typeface="Arial" charset="0"/>
              </a:rPr>
              <a:pPr/>
              <a:t>8</a:t>
            </a:fld>
            <a:endParaRPr lang="en-US">
              <a:latin typeface="Arial" charset="0"/>
              <a:cs typeface="Arial" charset="0"/>
            </a:endParaRPr>
          </a:p>
        </p:txBody>
      </p:sp>
      <p:sp>
        <p:nvSpPr>
          <p:cNvPr id="38916" name="Text Box 7"/>
          <p:cNvSpPr txBox="1">
            <a:spLocks noChangeArrowheads="1"/>
          </p:cNvSpPr>
          <p:nvPr/>
        </p:nvSpPr>
        <p:spPr bwMode="auto">
          <a:xfrm>
            <a:off x="7284647" y="6546370"/>
            <a:ext cx="1276350" cy="311630"/>
          </a:xfrm>
          <a:prstGeom prst="rect">
            <a:avLst/>
          </a:prstGeom>
          <a:noFill/>
          <a:ln w="9525">
            <a:solidFill>
              <a:srgbClr val="0000FF"/>
            </a:solidFill>
            <a:miter lim="800000"/>
            <a:headEnd/>
            <a:tailEnd/>
          </a:ln>
        </p:spPr>
        <p:txBody>
          <a:bodyPr wrap="square" anchor="ctr">
            <a:noAutofit/>
          </a:bodyPr>
          <a:lstStyle/>
          <a:p>
            <a:pPr>
              <a:lnSpc>
                <a:spcPct val="80000"/>
              </a:lnSpc>
              <a:buClr>
                <a:srgbClr val="0000CC"/>
              </a:buClr>
            </a:pPr>
            <a:r>
              <a:rPr lang="en-US" altLang="en-US" sz="1200" b="1" u="none" dirty="0"/>
              <a:t>GTA §9.0.2.0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1"/>
          <p:cNvSpPr>
            <a:spLocks noGrp="1"/>
          </p:cNvSpPr>
          <p:nvPr>
            <p:ph type="title"/>
          </p:nvPr>
        </p:nvSpPr>
        <p:spPr/>
        <p:txBody>
          <a:bodyPr/>
          <a:lstStyle/>
          <a:p>
            <a:r>
              <a:rPr lang="en-US">
                <a:latin typeface="Arial" charset="0"/>
                <a:cs typeface="Arial" charset="0"/>
              </a:rPr>
              <a:t>Service Project Process</a:t>
            </a:r>
          </a:p>
        </p:txBody>
      </p:sp>
      <p:sp>
        <p:nvSpPr>
          <p:cNvPr id="49154" name="Slide Number Placeholder 1"/>
          <p:cNvSpPr>
            <a:spLocks noGrp="1"/>
          </p:cNvSpPr>
          <p:nvPr>
            <p:ph type="sldNum" sz="quarter" idx="10"/>
          </p:nvPr>
        </p:nvSpPr>
        <p:spPr>
          <a:noFill/>
          <a:ln>
            <a:miter lim="800000"/>
            <a:headEnd/>
            <a:tailEnd/>
          </a:ln>
        </p:spPr>
        <p:txBody>
          <a:bodyPr/>
          <a:lstStyle/>
          <a:p>
            <a:fld id="{6D05A639-E9CC-4304-8AE4-66218647F2B2}" type="slidenum">
              <a:rPr lang="en-US">
                <a:latin typeface="Arial" charset="0"/>
                <a:cs typeface="Arial" charset="0"/>
              </a:rPr>
              <a:pPr/>
              <a:t>9</a:t>
            </a:fld>
            <a:endParaRPr lang="en-US">
              <a:latin typeface="Arial" charset="0"/>
              <a:cs typeface="Arial" charset="0"/>
            </a:endParaRPr>
          </a:p>
        </p:txBody>
      </p:sp>
      <p:cxnSp>
        <p:nvCxnSpPr>
          <p:cNvPr id="8" name="Shape 8"/>
          <p:cNvCxnSpPr>
            <a:endCxn id="49165" idx="1"/>
          </p:cNvCxnSpPr>
          <p:nvPr/>
        </p:nvCxnSpPr>
        <p:spPr>
          <a:xfrm flipV="1">
            <a:off x="2868387" y="2242344"/>
            <a:ext cx="743176" cy="456407"/>
          </a:xfrm>
          <a:prstGeom prst="bentConnector3">
            <a:avLst>
              <a:gd name="adj1" fmla="val 50000"/>
            </a:avLst>
          </a:prstGeom>
          <a:ln w="22225">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17"/>
          <p:cNvSpPr txBox="1">
            <a:spLocks noChangeArrowheads="1"/>
          </p:cNvSpPr>
          <p:nvPr/>
        </p:nvSpPr>
        <p:spPr bwMode="auto">
          <a:xfrm>
            <a:off x="3377682" y="3168650"/>
            <a:ext cx="1922106" cy="584775"/>
          </a:xfrm>
          <a:prstGeom prst="rect">
            <a:avLst/>
          </a:prstGeom>
          <a:noFill/>
          <a:ln w="9525">
            <a:noFill/>
            <a:miter lim="800000"/>
            <a:headEnd/>
            <a:tailEnd/>
          </a:ln>
        </p:spPr>
        <p:txBody>
          <a:bodyPr wrap="square">
            <a:spAutoFit/>
          </a:bodyPr>
          <a:lstStyle/>
          <a:p>
            <a:pPr algn="ctr" eaLnBrk="0" hangingPunct="0"/>
            <a:r>
              <a:rPr lang="en-US" altLang="en-US" b="1" dirty="0">
                <a:latin typeface="Arial Narrow" pitchFamily="34" charset="0"/>
              </a:rPr>
              <a:t>Propose It</a:t>
            </a:r>
          </a:p>
        </p:txBody>
      </p:sp>
      <p:sp>
        <p:nvSpPr>
          <p:cNvPr id="49160" name="TextBox 18"/>
          <p:cNvSpPr txBox="1">
            <a:spLocks noChangeArrowheads="1"/>
          </p:cNvSpPr>
          <p:nvPr/>
        </p:nvSpPr>
        <p:spPr bwMode="auto">
          <a:xfrm>
            <a:off x="6184900" y="3168650"/>
            <a:ext cx="1536700" cy="579438"/>
          </a:xfrm>
          <a:prstGeom prst="rect">
            <a:avLst/>
          </a:prstGeom>
          <a:noFill/>
          <a:ln w="9525">
            <a:noFill/>
            <a:miter lim="800000"/>
            <a:headEnd/>
            <a:tailEnd/>
          </a:ln>
        </p:spPr>
        <p:txBody>
          <a:bodyPr>
            <a:spAutoFit/>
          </a:bodyPr>
          <a:lstStyle/>
          <a:p>
            <a:pPr algn="ctr" eaLnBrk="0" hangingPunct="0"/>
            <a:r>
              <a:rPr lang="en-US" altLang="en-US" b="1" dirty="0">
                <a:latin typeface="Arial Narrow" pitchFamily="34" charset="0"/>
              </a:rPr>
              <a:t>Plan It</a:t>
            </a:r>
          </a:p>
        </p:txBody>
      </p:sp>
      <p:sp>
        <p:nvSpPr>
          <p:cNvPr id="49161" name="TextBox 19"/>
          <p:cNvSpPr txBox="1">
            <a:spLocks noChangeArrowheads="1"/>
          </p:cNvSpPr>
          <p:nvPr/>
        </p:nvSpPr>
        <p:spPr bwMode="auto">
          <a:xfrm>
            <a:off x="6529388" y="6118225"/>
            <a:ext cx="1536700" cy="579438"/>
          </a:xfrm>
          <a:prstGeom prst="rect">
            <a:avLst/>
          </a:prstGeom>
          <a:noFill/>
          <a:ln w="9525">
            <a:noFill/>
            <a:miter lim="800000"/>
            <a:headEnd/>
            <a:tailEnd/>
          </a:ln>
        </p:spPr>
        <p:txBody>
          <a:bodyPr>
            <a:spAutoFit/>
          </a:bodyPr>
          <a:lstStyle/>
          <a:p>
            <a:pPr algn="ctr" eaLnBrk="0" hangingPunct="0"/>
            <a:r>
              <a:rPr lang="en-US" altLang="en-US" b="1">
                <a:latin typeface="Arial Narrow" pitchFamily="34" charset="0"/>
              </a:rPr>
              <a:t>Do it</a:t>
            </a:r>
          </a:p>
        </p:txBody>
      </p:sp>
      <p:sp>
        <p:nvSpPr>
          <p:cNvPr id="49162" name="TextBox 20"/>
          <p:cNvSpPr txBox="1">
            <a:spLocks noChangeArrowheads="1"/>
          </p:cNvSpPr>
          <p:nvPr/>
        </p:nvSpPr>
        <p:spPr bwMode="auto">
          <a:xfrm>
            <a:off x="3498981" y="6138863"/>
            <a:ext cx="1628644" cy="584775"/>
          </a:xfrm>
          <a:prstGeom prst="rect">
            <a:avLst/>
          </a:prstGeom>
          <a:noFill/>
          <a:ln w="9525">
            <a:noFill/>
            <a:miter lim="800000"/>
            <a:headEnd/>
            <a:tailEnd/>
          </a:ln>
        </p:spPr>
        <p:txBody>
          <a:bodyPr wrap="square">
            <a:spAutoFit/>
          </a:bodyPr>
          <a:lstStyle/>
          <a:p>
            <a:pPr algn="ctr" eaLnBrk="0" hangingPunct="0"/>
            <a:r>
              <a:rPr lang="en-US" altLang="en-US" b="1" dirty="0">
                <a:latin typeface="Arial Narrow" pitchFamily="34" charset="0"/>
              </a:rPr>
              <a:t>Report It</a:t>
            </a:r>
          </a:p>
        </p:txBody>
      </p:sp>
      <p:grpSp>
        <p:nvGrpSpPr>
          <p:cNvPr id="49163" name="Group 5"/>
          <p:cNvGrpSpPr>
            <a:grpSpLocks/>
          </p:cNvGrpSpPr>
          <p:nvPr/>
        </p:nvGrpSpPr>
        <p:grpSpPr bwMode="auto">
          <a:xfrm>
            <a:off x="6511925" y="4244552"/>
            <a:ext cx="1552575" cy="1884362"/>
            <a:chOff x="6800850" y="4610100"/>
            <a:chExt cx="1263650" cy="1574800"/>
          </a:xfrm>
        </p:grpSpPr>
        <p:sp>
          <p:nvSpPr>
            <p:cNvPr id="49169" name="Rectangle 3"/>
            <p:cNvSpPr>
              <a:spLocks noChangeArrowheads="1"/>
            </p:cNvSpPr>
            <p:nvPr/>
          </p:nvSpPr>
          <p:spPr bwMode="auto">
            <a:xfrm>
              <a:off x="6800850" y="4610100"/>
              <a:ext cx="1263650" cy="1574800"/>
            </a:xfrm>
            <a:prstGeom prst="rect">
              <a:avLst/>
            </a:prstGeom>
            <a:noFill/>
            <a:ln w="9525" algn="ctr">
              <a:solidFill>
                <a:schemeClr val="tx1"/>
              </a:solidFill>
              <a:round/>
              <a:headEnd/>
              <a:tailEnd/>
            </a:ln>
          </p:spPr>
          <p:txBody>
            <a:bodyPr/>
            <a:lstStyle/>
            <a:p>
              <a:endParaRPr lang="en-US" altLang="en-US"/>
            </a:p>
          </p:txBody>
        </p:sp>
        <p:grpSp>
          <p:nvGrpSpPr>
            <p:cNvPr id="49170" name="Group 4"/>
            <p:cNvGrpSpPr>
              <a:grpSpLocks/>
            </p:cNvGrpSpPr>
            <p:nvPr/>
          </p:nvGrpSpPr>
          <p:grpSpPr bwMode="auto">
            <a:xfrm>
              <a:off x="6946365" y="4749036"/>
              <a:ext cx="988280" cy="1288623"/>
              <a:chOff x="7032625" y="4749036"/>
              <a:chExt cx="988280" cy="1288623"/>
            </a:xfrm>
          </p:grpSpPr>
          <p:sp>
            <p:nvSpPr>
              <p:cNvPr id="49171" name="Lightning Bolt 2"/>
              <p:cNvSpPr>
                <a:spLocks noChangeArrowheads="1"/>
              </p:cNvSpPr>
              <p:nvPr/>
            </p:nvSpPr>
            <p:spPr bwMode="auto">
              <a:xfrm>
                <a:off x="7032625" y="4757340"/>
                <a:ext cx="800100" cy="1280319"/>
              </a:xfrm>
              <a:prstGeom prst="lightningBolt">
                <a:avLst/>
              </a:prstGeom>
              <a:solidFill>
                <a:srgbClr val="FFC000"/>
              </a:solidFill>
              <a:ln w="38100" algn="ctr">
                <a:solidFill>
                  <a:srgbClr val="000066"/>
                </a:solidFill>
                <a:round/>
                <a:headEnd/>
                <a:tailEnd/>
              </a:ln>
            </p:spPr>
            <p:txBody>
              <a:bodyPr/>
              <a:lstStyle/>
              <a:p>
                <a:endParaRPr lang="en-US" altLang="en-US"/>
              </a:p>
            </p:txBody>
          </p:sp>
          <p:sp>
            <p:nvSpPr>
              <p:cNvPr id="49172" name="Lightning Bolt 2"/>
              <p:cNvSpPr>
                <a:spLocks noChangeArrowheads="1"/>
              </p:cNvSpPr>
              <p:nvPr/>
            </p:nvSpPr>
            <p:spPr bwMode="auto">
              <a:xfrm flipH="1">
                <a:off x="7220805" y="4749036"/>
                <a:ext cx="800100" cy="1280319"/>
              </a:xfrm>
              <a:prstGeom prst="lightningBolt">
                <a:avLst/>
              </a:prstGeom>
              <a:solidFill>
                <a:srgbClr val="FFC000"/>
              </a:solidFill>
              <a:ln w="38100" algn="ctr">
                <a:solidFill>
                  <a:srgbClr val="000066"/>
                </a:solidFill>
                <a:round/>
                <a:headEnd/>
                <a:tailEnd/>
              </a:ln>
            </p:spPr>
            <p:txBody>
              <a:bodyPr/>
              <a:lstStyle/>
              <a:p>
                <a:endParaRPr lang="en-US" altLang="en-US"/>
              </a:p>
            </p:txBody>
          </p:sp>
        </p:grpSp>
      </p:grpSp>
      <p:pic>
        <p:nvPicPr>
          <p:cNvPr id="49164" name="Picture 2"/>
          <p:cNvPicPr>
            <a:picLocks noChangeAspect="1" noChangeArrowheads="1"/>
          </p:cNvPicPr>
          <p:nvPr/>
        </p:nvPicPr>
        <p:blipFill>
          <a:blip r:embed="rId3" cstate="print"/>
          <a:srcRect/>
          <a:stretch>
            <a:fillRect/>
          </a:stretch>
        </p:blipFill>
        <p:spPr bwMode="auto">
          <a:xfrm>
            <a:off x="215900" y="1111250"/>
            <a:ext cx="2835275" cy="3667125"/>
          </a:xfrm>
          <a:prstGeom prst="rect">
            <a:avLst/>
          </a:prstGeom>
          <a:noFill/>
          <a:ln w="9525">
            <a:solidFill>
              <a:schemeClr val="accent2">
                <a:lumMod val="50000"/>
              </a:schemeClr>
            </a:solidFill>
            <a:miter lim="800000"/>
            <a:headEnd/>
            <a:tailEnd/>
          </a:ln>
        </p:spPr>
      </p:pic>
      <p:pic>
        <p:nvPicPr>
          <p:cNvPr id="49165" name="Picture 2"/>
          <p:cNvPicPr>
            <a:picLocks noChangeAspect="1"/>
          </p:cNvPicPr>
          <p:nvPr/>
        </p:nvPicPr>
        <p:blipFill>
          <a:blip r:embed="rId4" cstate="print"/>
          <a:srcRect/>
          <a:stretch>
            <a:fillRect/>
          </a:stretch>
        </p:blipFill>
        <p:spPr bwMode="auto">
          <a:xfrm>
            <a:off x="3611563" y="1260475"/>
            <a:ext cx="1516062" cy="1963738"/>
          </a:xfrm>
          <a:prstGeom prst="rect">
            <a:avLst/>
          </a:prstGeom>
          <a:noFill/>
          <a:ln w="9525">
            <a:solidFill>
              <a:schemeClr val="accent2">
                <a:lumMod val="50000"/>
              </a:schemeClr>
            </a:solidFill>
            <a:miter lim="800000"/>
            <a:headEnd/>
            <a:tailEnd/>
          </a:ln>
        </p:spPr>
      </p:pic>
      <p:pic>
        <p:nvPicPr>
          <p:cNvPr id="49166" name="Picture 3"/>
          <p:cNvPicPr>
            <a:picLocks noChangeAspect="1"/>
          </p:cNvPicPr>
          <p:nvPr/>
        </p:nvPicPr>
        <p:blipFill>
          <a:blip r:embed="rId5" cstate="print"/>
          <a:srcRect/>
          <a:stretch>
            <a:fillRect/>
          </a:stretch>
        </p:blipFill>
        <p:spPr bwMode="auto">
          <a:xfrm>
            <a:off x="6237514" y="1265276"/>
            <a:ext cx="1518557" cy="1964696"/>
          </a:xfrm>
          <a:prstGeom prst="rect">
            <a:avLst/>
          </a:prstGeom>
          <a:noFill/>
          <a:ln w="9525">
            <a:solidFill>
              <a:schemeClr val="accent2">
                <a:lumMod val="50000"/>
              </a:schemeClr>
            </a:solidFill>
            <a:miter lim="800000"/>
            <a:headEnd/>
            <a:tailEnd/>
          </a:ln>
        </p:spPr>
      </p:pic>
      <p:pic>
        <p:nvPicPr>
          <p:cNvPr id="49167" name="Picture 4"/>
          <p:cNvPicPr>
            <a:picLocks noChangeAspect="1"/>
          </p:cNvPicPr>
          <p:nvPr/>
        </p:nvPicPr>
        <p:blipFill>
          <a:blip r:embed="rId6" cstate="print"/>
          <a:srcRect/>
          <a:stretch>
            <a:fillRect/>
          </a:stretch>
        </p:blipFill>
        <p:spPr bwMode="auto">
          <a:xfrm>
            <a:off x="3584575" y="4266268"/>
            <a:ext cx="1428296" cy="1848781"/>
          </a:xfrm>
          <a:prstGeom prst="rect">
            <a:avLst/>
          </a:prstGeom>
          <a:noFill/>
          <a:ln w="9525">
            <a:solidFill>
              <a:schemeClr val="accent2">
                <a:lumMod val="50000"/>
              </a:schemeClr>
            </a:solidFill>
            <a:miter lim="800000"/>
            <a:headEnd/>
            <a:tailEnd/>
          </a:ln>
        </p:spPr>
      </p:pic>
      <p:cxnSp>
        <p:nvCxnSpPr>
          <p:cNvPr id="7" name="Straight Arrow Connector 6"/>
          <p:cNvCxnSpPr>
            <a:stCxn id="49169" idx="1"/>
            <a:endCxn id="49167" idx="3"/>
          </p:cNvCxnSpPr>
          <p:nvPr/>
        </p:nvCxnSpPr>
        <p:spPr bwMode="auto">
          <a:xfrm flipH="1">
            <a:off x="5012871" y="5186733"/>
            <a:ext cx="1499054" cy="3926"/>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49165" idx="3"/>
            <a:endCxn id="49166" idx="1"/>
          </p:cNvCxnSpPr>
          <p:nvPr/>
        </p:nvCxnSpPr>
        <p:spPr bwMode="auto">
          <a:xfrm>
            <a:off x="5127625" y="2242344"/>
            <a:ext cx="1109889" cy="5280"/>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49166" idx="3"/>
          </p:cNvCxnSpPr>
          <p:nvPr/>
        </p:nvCxnSpPr>
        <p:spPr bwMode="auto">
          <a:xfrm>
            <a:off x="7756071" y="2247624"/>
            <a:ext cx="683192" cy="2640"/>
          </a:xfrm>
          <a:prstGeom prst="straightConnector1">
            <a:avLst/>
          </a:prstGeom>
          <a:solidFill>
            <a:schemeClr val="accent1"/>
          </a:solidFill>
          <a:ln w="22225" cap="flat" cmpd="sng" algn="ctr">
            <a:solidFill>
              <a:srgbClr val="000099"/>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H="1">
            <a:off x="8439263" y="2250264"/>
            <a:ext cx="1" cy="2926532"/>
          </a:xfrm>
          <a:prstGeom prst="straightConnector1">
            <a:avLst/>
          </a:prstGeom>
          <a:solidFill>
            <a:schemeClr val="accent1"/>
          </a:solidFill>
          <a:ln w="22225" cap="flat" cmpd="sng" algn="ctr">
            <a:solidFill>
              <a:srgbClr val="000099"/>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endCxn id="49169" idx="3"/>
          </p:cNvCxnSpPr>
          <p:nvPr/>
        </p:nvCxnSpPr>
        <p:spPr bwMode="auto">
          <a:xfrm flipH="1" flipV="1">
            <a:off x="8064500" y="5186733"/>
            <a:ext cx="374764" cy="1963"/>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78"/>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16272</TotalTime>
  <Words>4872</Words>
  <Application>Microsoft Office PowerPoint</Application>
  <PresentationFormat>On-screen Show (4:3)</PresentationFormat>
  <Paragraphs>706</Paragraphs>
  <Slides>61</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Narrow</vt:lpstr>
      <vt:lpstr>Calibri</vt:lpstr>
      <vt:lpstr>Times New Roman</vt:lpstr>
      <vt:lpstr>Verdana</vt:lpstr>
      <vt:lpstr>Default Design</vt:lpstr>
      <vt:lpstr>LIFE TO EAGLE SEMINAR for Scouts (2018 Version 1.1)</vt:lpstr>
      <vt:lpstr>Why Are We Here?</vt:lpstr>
      <vt:lpstr>References</vt:lpstr>
      <vt:lpstr>References</vt:lpstr>
      <vt:lpstr>NCAC Web Site</vt:lpstr>
      <vt:lpstr>Life to Eagle</vt:lpstr>
      <vt:lpstr>Getting Started</vt:lpstr>
      <vt:lpstr>Eagle Scout Service Project (ESSP)</vt:lpstr>
      <vt:lpstr>Service Project Process</vt:lpstr>
      <vt:lpstr>The Workbook</vt:lpstr>
      <vt:lpstr>Expectations</vt:lpstr>
      <vt:lpstr>Keeping Track of Time</vt:lpstr>
      <vt:lpstr>Photographs</vt:lpstr>
      <vt:lpstr>Selecting a Project</vt:lpstr>
      <vt:lpstr>Project Proposal</vt:lpstr>
      <vt:lpstr>Proposal Page  A</vt:lpstr>
      <vt:lpstr>Proposal Page  B Contact Information</vt:lpstr>
      <vt:lpstr>Proposal Page  C</vt:lpstr>
      <vt:lpstr>Proposal Page  D</vt:lpstr>
      <vt:lpstr>Proposal Page  E</vt:lpstr>
      <vt:lpstr>Candidate’s Promise</vt:lpstr>
      <vt:lpstr>Proposal Page  E Approvals</vt:lpstr>
      <vt:lpstr>Project Fundraising</vt:lpstr>
      <vt:lpstr>Project FINAL PLAN</vt:lpstr>
      <vt:lpstr>Words About Planning - 1</vt:lpstr>
      <vt:lpstr>Words About Planning - 2</vt:lpstr>
      <vt:lpstr>Final Plan Page  A</vt:lpstr>
      <vt:lpstr>Final Plan Page  B</vt:lpstr>
      <vt:lpstr>Final Plan Page  C</vt:lpstr>
      <vt:lpstr>Final Plan Page  D</vt:lpstr>
      <vt:lpstr>Final Plan Page  E</vt:lpstr>
      <vt:lpstr>Planning Summary</vt:lpstr>
      <vt:lpstr>Conducting The Project</vt:lpstr>
      <vt:lpstr>Project Changes</vt:lpstr>
      <vt:lpstr>Project REPORT</vt:lpstr>
      <vt:lpstr>Project Report Page  A</vt:lpstr>
      <vt:lpstr>Project Report Page  B</vt:lpstr>
      <vt:lpstr>Project Report Page  C</vt:lpstr>
      <vt:lpstr>Project Report Page  C</vt:lpstr>
      <vt:lpstr>Final Project Approval</vt:lpstr>
      <vt:lpstr>Eagle Scout rank application (ESRA)</vt:lpstr>
      <vt:lpstr>Eagle Scout  Rank Application</vt:lpstr>
      <vt:lpstr>ESRA Personal Information</vt:lpstr>
      <vt:lpstr>Date Became A Boy Scout</vt:lpstr>
      <vt:lpstr>Board of Review Dates</vt:lpstr>
      <vt:lpstr>ESRA – Requirement 1</vt:lpstr>
      <vt:lpstr>ESRA – Requirement 2</vt:lpstr>
      <vt:lpstr>Letters of Recommendation</vt:lpstr>
      <vt:lpstr>ESRA – Requirement 3</vt:lpstr>
      <vt:lpstr>ESRA – Requirement 4</vt:lpstr>
      <vt:lpstr>ESRA – Requirement 5</vt:lpstr>
      <vt:lpstr>ESRA – Requirement 6</vt:lpstr>
      <vt:lpstr>ESRA – Requirement 7</vt:lpstr>
      <vt:lpstr>Certification by Applicant</vt:lpstr>
      <vt:lpstr>Unit Approval</vt:lpstr>
      <vt:lpstr>ESRA Verification</vt:lpstr>
      <vt:lpstr>Member Summary Report</vt:lpstr>
      <vt:lpstr>NCAC Verification Overview</vt:lpstr>
      <vt:lpstr>How to Request a DER</vt:lpstr>
      <vt:lpstr>Eagle Board of Review Mechanics</vt:lpstr>
      <vt:lpstr>Thank You</vt:lpstr>
    </vt:vector>
  </TitlesOfParts>
  <Company>NCAC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NCAC Life to Eagle Presentation</dc:title>
  <dc:creator>Rick Kessel</dc:creator>
  <cp:keywords>L2E, Eagle Scout, Life to, NCAC</cp:keywords>
  <dc:description>Final</dc:description>
  <cp:lastModifiedBy>Valdemar Johnson</cp:lastModifiedBy>
  <cp:revision>1394</cp:revision>
  <cp:lastPrinted>2012-01-27T22:33:35Z</cp:lastPrinted>
  <dcterms:created xsi:type="dcterms:W3CDTF">2000-06-13T23:05:30Z</dcterms:created>
  <dcterms:modified xsi:type="dcterms:W3CDTF">2018-03-10T23:36:52Z</dcterms:modified>
</cp:coreProperties>
</file>