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3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2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7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4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4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1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5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0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2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3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3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B2156-3844-5D45-B0DF-0330FD09519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34C69-267F-4F45-B54D-749E0A56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1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DjdLJ0QHwg&amp;feature=youtu.b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aDVByuSvM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299" y="238973"/>
            <a:ext cx="2146301" cy="24682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99" y="2615315"/>
            <a:ext cx="8913091" cy="1470025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omic Sans MS"/>
                <a:cs typeface="Comic Sans MS"/>
              </a:rPr>
              <a:t>The Scoutmaster Minute</a:t>
            </a:r>
          </a:p>
        </p:txBody>
      </p:sp>
    </p:spTree>
    <p:extLst>
      <p:ext uri="{BB962C8B-B14F-4D97-AF65-F5344CB8AC3E}">
        <p14:creationId xmlns:p14="http://schemas.microsoft.com/office/powerpoint/2010/main" val="344012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860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71900"/>
            <a:ext cx="8077200" cy="2747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February 1927 issue of </a:t>
            </a:r>
            <a:r>
              <a:rPr lang="en-US" i="1" dirty="0"/>
              <a:t>Scouting</a:t>
            </a:r>
            <a:r>
              <a:rPr lang="en-US" dirty="0"/>
              <a:t> magazine offered a nice description of the Scoutmaster’s minute that still holds true 92 years later: “The Scoutmaster says a word, tells a story or in his own way gives the boys (youth) a bit of inspiration in the way of a reminder of the Oath and Law.”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100" y="340572"/>
            <a:ext cx="5473700" cy="307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0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274638"/>
            <a:ext cx="8901544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Comic Sans MS"/>
                <a:cs typeface="Comic Sans MS"/>
              </a:rPr>
              <a:t>     Effective Scoutmaster Minute </a:t>
            </a:r>
            <a:br>
              <a:rPr lang="en-US" sz="3600" dirty="0">
                <a:latin typeface="Comic Sans MS"/>
                <a:cs typeface="Comic Sans MS"/>
              </a:rPr>
            </a:br>
            <a:r>
              <a:rPr lang="en-US" sz="3600" dirty="0">
                <a:latin typeface="Comic Sans MS"/>
                <a:cs typeface="Comic Sans MS"/>
              </a:rPr>
              <a:t>     Should Be: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225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/>
                <a:cs typeface="Comic Sans MS"/>
              </a:rPr>
              <a:t>Well-rehearsed</a:t>
            </a:r>
          </a:p>
          <a:p>
            <a:r>
              <a:rPr lang="en-US" dirty="0">
                <a:latin typeface="Comic Sans MS"/>
                <a:cs typeface="Comic Sans MS"/>
              </a:rPr>
              <a:t>Personalized and delivered with good eye contact and expression</a:t>
            </a:r>
          </a:p>
          <a:p>
            <a:r>
              <a:rPr lang="en-US" dirty="0">
                <a:latin typeface="Comic Sans MS"/>
                <a:cs typeface="Comic Sans MS"/>
              </a:rPr>
              <a:t>To the point, presenting a single, clear lesson</a:t>
            </a:r>
          </a:p>
          <a:p>
            <a:r>
              <a:rPr lang="en-US" dirty="0">
                <a:latin typeface="Comic Sans MS"/>
                <a:cs typeface="Comic Sans MS"/>
              </a:rPr>
              <a:t>Well-paced, not overly-long and drawn out</a:t>
            </a:r>
          </a:p>
          <a:p>
            <a:r>
              <a:rPr lang="en-US" dirty="0">
                <a:latin typeface="Comic Sans MS"/>
                <a:cs typeface="Comic Sans MS"/>
              </a:rPr>
              <a:t>Drawn upon events or circumstances that Scout-age youth can relate to</a:t>
            </a:r>
          </a:p>
          <a:p>
            <a:r>
              <a:rPr lang="en-US" dirty="0">
                <a:latin typeface="Comic Sans MS"/>
                <a:cs typeface="Comic Sans MS"/>
              </a:rPr>
              <a:t>Applicable for all of us (using ”we” instead of “you” while addressing the Scouts)</a:t>
            </a:r>
          </a:p>
        </p:txBody>
      </p:sp>
    </p:spTree>
    <p:extLst>
      <p:ext uri="{BB962C8B-B14F-4D97-AF65-F5344CB8AC3E}">
        <p14:creationId xmlns:p14="http://schemas.microsoft.com/office/powerpoint/2010/main" val="276876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Four Key Elements That Should Come Through in a Scoutmaster Minute: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latin typeface="Comic Sans MS"/>
                <a:cs typeface="Comic Sans MS"/>
              </a:rPr>
              <a:t> 1</a:t>
            </a:r>
            <a:r>
              <a:rPr lang="en-US" dirty="0">
                <a:latin typeface="Comic Sans MS"/>
                <a:cs typeface="Comic Sans MS"/>
              </a:rPr>
              <a:t>. Relevance – is the topic important to the Scouts?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 2. Sincerity – does the speaker truly believe what they are saying?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 3. Credibility – does the speaker exemplify what they are saying?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 4. Passion – how important is the topic to the speaker?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31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364" y="300181"/>
            <a:ext cx="8751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/>
                <a:cs typeface="Comic Sans MS"/>
              </a:rPr>
              <a:t>Scoutmaster Minute Without Prop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79FD3-5E1F-4A1E-88DC-6F412469781E}"/>
              </a:ext>
            </a:extLst>
          </p:cNvPr>
          <p:cNvSpPr/>
          <p:nvPr/>
        </p:nvSpPr>
        <p:spPr>
          <a:xfrm>
            <a:off x="1719072" y="2011680"/>
            <a:ext cx="6144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https://www.youtube.com/watch?v=nDjdLJ0QHwg&amp;feature=youtu.be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279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0185" y="288640"/>
            <a:ext cx="8601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/>
                <a:cs typeface="Comic Sans MS"/>
              </a:rPr>
              <a:t>Scoutmaster Minute With Prop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3E2D58-30B6-4EA4-A933-2D6147CB5467}"/>
              </a:ext>
            </a:extLst>
          </p:cNvPr>
          <p:cNvSpPr/>
          <p:nvPr/>
        </p:nvSpPr>
        <p:spPr>
          <a:xfrm>
            <a:off x="1251161" y="2875002"/>
            <a:ext cx="6951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https://www.youtube.com/watch?v=HaDVByuSvM8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025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The Scoutmaster Minute</vt:lpstr>
      <vt:lpstr>PowerPoint Presentation</vt:lpstr>
      <vt:lpstr>     Effective Scoutmaster Minute       Should Be:</vt:lpstr>
      <vt:lpstr>Four Key Elements That Should Come Through in a Scoutmaster Minute: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Scoutmaster Minute</dc:title>
  <dc:creator>Richard Priest</dc:creator>
  <cp:lastModifiedBy>Randy Witter (IBL)</cp:lastModifiedBy>
  <cp:revision>7</cp:revision>
  <dcterms:created xsi:type="dcterms:W3CDTF">2019-01-31T18:00:32Z</dcterms:created>
  <dcterms:modified xsi:type="dcterms:W3CDTF">2019-02-07T22:24:05Z</dcterms:modified>
</cp:coreProperties>
</file>