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36" r:id="rId2"/>
    <p:sldId id="476" r:id="rId3"/>
    <p:sldId id="465" r:id="rId4"/>
    <p:sldId id="473" r:id="rId5"/>
    <p:sldId id="474" r:id="rId6"/>
    <p:sldId id="475" r:id="rId7"/>
    <p:sldId id="491" r:id="rId8"/>
    <p:sldId id="462" r:id="rId9"/>
    <p:sldId id="494" r:id="rId10"/>
    <p:sldId id="464" r:id="rId11"/>
    <p:sldId id="492" r:id="rId12"/>
    <p:sldId id="485" r:id="rId13"/>
    <p:sldId id="486" r:id="rId14"/>
    <p:sldId id="487" r:id="rId15"/>
    <p:sldId id="488" r:id="rId16"/>
    <p:sldId id="489" r:id="rId17"/>
    <p:sldId id="49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33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9104" autoAdjust="0"/>
  </p:normalViewPr>
  <p:slideViewPr>
    <p:cSldViewPr>
      <p:cViewPr varScale="1">
        <p:scale>
          <a:sx n="111" d="100"/>
          <a:sy n="111" d="100"/>
        </p:scale>
        <p:origin x="11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s1i-SPPUpc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s1i-SPPUpc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utbook.com/mobile/forums/using-scoutbook/86040/suac-scoutbook-faq-and-resources-table-of-contents/" TargetMode="External"/><Relationship Id="rId2" Type="http://schemas.openxmlformats.org/officeDocument/2006/relationships/hyperlink" Target="http://www.scoutbook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QKYtXS11So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NQKYtXS11So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d1kn0x9vzr5n76.cloudfront.net/images/logo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477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log.utahscouts.org/wp-content/uploads/2016/02/Scoutbook-Screenshot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380047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2050" name="Picture 2" descr="Image result for scoutbook im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57600"/>
            <a:ext cx="33909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Backup</a:t>
            </a:r>
          </a:p>
        </p:txBody>
      </p:sp>
      <p:pic>
        <p:nvPicPr>
          <p:cNvPr id="2050" name="Picture 2" descr="Image result for scoutbook im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57600"/>
            <a:ext cx="33909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51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2A9C-5402-4B9C-BA4F-23D3CA1E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My.Scouting</a:t>
            </a:r>
            <a:r>
              <a:rPr lang="en-US" dirty="0"/>
              <a:t> SSO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07E372-6C4F-47C5-BF62-800F8B46E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600200"/>
            <a:ext cx="3257550" cy="511492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7F329E1-2B0E-4D81-9BBC-ECEEC8D2994F}"/>
              </a:ext>
            </a:extLst>
          </p:cNvPr>
          <p:cNvSpPr/>
          <p:nvPr/>
        </p:nvSpPr>
        <p:spPr>
          <a:xfrm>
            <a:off x="3048000" y="4038600"/>
            <a:ext cx="26289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01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34782-129A-40E4-885B-0D861DC41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2B72F2-03B6-44D9-B3C3-4BB9EB36B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1790700"/>
            <a:ext cx="3387931" cy="44958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593A619-A68B-4261-A453-EAFAF4F15ADA}"/>
              </a:ext>
            </a:extLst>
          </p:cNvPr>
          <p:cNvSpPr/>
          <p:nvPr/>
        </p:nvSpPr>
        <p:spPr>
          <a:xfrm>
            <a:off x="3503715" y="1600200"/>
            <a:ext cx="26289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6E1FF0-64CA-4F57-9387-B177F1D3D4C8}"/>
              </a:ext>
            </a:extLst>
          </p:cNvPr>
          <p:cNvSpPr/>
          <p:nvPr/>
        </p:nvSpPr>
        <p:spPr>
          <a:xfrm>
            <a:off x="3048000" y="4267200"/>
            <a:ext cx="26289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4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122F-658C-4912-AEA0-172B1B84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Account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AAFF26-C911-4B25-8CFA-FFA96F8C68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5587" y="1600200"/>
            <a:ext cx="2953825" cy="44958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6D103C6-B9F6-4167-8228-55BC5ACFA9E5}"/>
              </a:ext>
            </a:extLst>
          </p:cNvPr>
          <p:cNvSpPr/>
          <p:nvPr/>
        </p:nvSpPr>
        <p:spPr>
          <a:xfrm>
            <a:off x="3048000" y="4038600"/>
            <a:ext cx="26289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39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C6830-E083-41C4-9C91-326B4128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SSO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92FC7FA-0F4F-40BE-AD7C-CF84D4B5A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1828800"/>
            <a:ext cx="2853584" cy="44958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12EA982-5F2F-45F6-B609-17E0FDF44111}"/>
              </a:ext>
            </a:extLst>
          </p:cNvPr>
          <p:cNvSpPr/>
          <p:nvPr/>
        </p:nvSpPr>
        <p:spPr>
          <a:xfrm>
            <a:off x="3345611" y="1650524"/>
            <a:ext cx="26289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4834DBB-C17E-4EB3-BFE8-7D6FBC277892}"/>
              </a:ext>
            </a:extLst>
          </p:cNvPr>
          <p:cNvSpPr/>
          <p:nvPr/>
        </p:nvSpPr>
        <p:spPr>
          <a:xfrm>
            <a:off x="3257550" y="4800600"/>
            <a:ext cx="26289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33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15516-F623-45B1-9938-3B419A73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</a:t>
            </a:r>
            <a:r>
              <a:rPr lang="en-US" dirty="0" err="1"/>
              <a:t>My.Scouting</a:t>
            </a:r>
            <a:r>
              <a:rPr lang="en-US" dirty="0"/>
              <a:t> Credentials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08BFAD-5992-485C-B5A3-4A98CB0D20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1752600"/>
            <a:ext cx="282452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320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48153-C0F3-400A-B359-54F2285E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Submit—Done!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6125E-741F-4CF5-B9D3-EB39C544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Temporary popup told me my accounts had been synched.</a:t>
            </a:r>
          </a:p>
          <a:p>
            <a:r>
              <a:rPr lang="en-US" dirty="0"/>
              <a:t>“Setup SSO” gone.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1FE538-AB46-45A5-BE90-D98F889A5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058215"/>
            <a:ext cx="286863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76200"/>
            <a:ext cx="5791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u="sng" dirty="0" err="1">
                <a:hlinkClick r:id="rId3"/>
              </a:rPr>
              <a:t>Scoutbook</a:t>
            </a:r>
            <a:r>
              <a:rPr lang="en-US" sz="2000" u="sng" dirty="0">
                <a:hlinkClick r:id="rId3"/>
              </a:rPr>
              <a:t> Intro</a:t>
            </a:r>
            <a:br>
              <a:rPr lang="en-US" sz="2000" u="sng" dirty="0"/>
            </a:br>
            <a:r>
              <a:rPr lang="en-US" sz="2000" u="sng" dirty="0">
                <a:solidFill>
                  <a:schemeClr val="accent3">
                    <a:lumMod val="75000"/>
                  </a:schemeClr>
                </a:solidFill>
              </a:rPr>
              <a:t>https://www.youtube.com/watch?v=ss1i-SPPUpc</a:t>
            </a:r>
          </a:p>
        </p:txBody>
      </p:sp>
      <p:pic>
        <p:nvPicPr>
          <p:cNvPr id="7" name="ss1i-SPPUpc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934" y="1066800"/>
            <a:ext cx="9135533" cy="513873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7578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dirty="0" err="1"/>
              <a:t>Scoutbook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96200" cy="4419600"/>
          </a:xfrm>
        </p:spPr>
        <p:txBody>
          <a:bodyPr/>
          <a:lstStyle/>
          <a:p>
            <a:r>
              <a:rPr lang="en-US" dirty="0"/>
              <a:t>Online Access for Leaders, Parents and Scouts (if added by parents)</a:t>
            </a:r>
          </a:p>
          <a:p>
            <a:r>
              <a:rPr lang="en-US" dirty="0"/>
              <a:t>Quick and Easy Advancement Tracking</a:t>
            </a:r>
          </a:p>
          <a:p>
            <a:r>
              <a:rPr lang="en-US" dirty="0"/>
              <a:t>Forums and Messaging for Communications</a:t>
            </a:r>
          </a:p>
          <a:p>
            <a:r>
              <a:rPr lang="en-US" dirty="0"/>
              <a:t>Event Planning and Tracking</a:t>
            </a:r>
          </a:p>
          <a:p>
            <a:r>
              <a:rPr lang="en-US" dirty="0"/>
              <a:t>Attendance</a:t>
            </a:r>
          </a:p>
          <a:p>
            <a:r>
              <a:rPr lang="en-US" dirty="0"/>
              <a:t>Payments</a:t>
            </a:r>
          </a:p>
          <a:p>
            <a:r>
              <a:rPr lang="en-US" dirty="0" err="1"/>
              <a:t>ScoutNet</a:t>
            </a:r>
            <a:r>
              <a:rPr lang="en-US" dirty="0"/>
              <a:t> Connection</a:t>
            </a:r>
          </a:p>
        </p:txBody>
      </p:sp>
    </p:spTree>
    <p:extLst>
      <p:ext uri="{BB962C8B-B14F-4D97-AF65-F5344CB8AC3E}">
        <p14:creationId xmlns:p14="http://schemas.microsoft.com/office/powerpoint/2010/main" val="11452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Features on Scout 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Colorful Patch Icons </a:t>
            </a:r>
          </a:p>
          <a:p>
            <a:r>
              <a:rPr lang="en-US" dirty="0"/>
              <a:t>Payment log</a:t>
            </a:r>
          </a:p>
          <a:p>
            <a:r>
              <a:rPr lang="en-US" dirty="0"/>
              <a:t>Advancement information</a:t>
            </a:r>
          </a:p>
          <a:p>
            <a:r>
              <a:rPr lang="en-US" dirty="0"/>
              <a:t>Awards</a:t>
            </a:r>
          </a:p>
          <a:p>
            <a:r>
              <a:rPr lang="en-US" dirty="0"/>
              <a:t>Leadership tracking</a:t>
            </a:r>
          </a:p>
          <a:p>
            <a:r>
              <a:rPr lang="en-US" dirty="0"/>
              <a:t>Service log</a:t>
            </a:r>
          </a:p>
          <a:p>
            <a:r>
              <a:rPr lang="en-US" dirty="0"/>
              <a:t>Camping log</a:t>
            </a:r>
          </a:p>
          <a:p>
            <a:r>
              <a:rPr lang="en-US" dirty="0"/>
              <a:t>Hiking Log</a:t>
            </a:r>
          </a:p>
          <a:p>
            <a:r>
              <a:rPr lang="en-US" dirty="0"/>
              <a:t>Printable Advancement Record</a:t>
            </a:r>
          </a:p>
        </p:txBody>
      </p:sp>
    </p:spTree>
    <p:extLst>
      <p:ext uri="{BB962C8B-B14F-4D97-AF65-F5344CB8AC3E}">
        <p14:creationId xmlns:p14="http://schemas.microsoft.com/office/powerpoint/2010/main" val="133396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Scoutbook</a:t>
            </a:r>
            <a:r>
              <a:rPr lang="en-US" dirty="0"/>
              <a:t> accessible from anywhere because it’s a web-based program</a:t>
            </a:r>
          </a:p>
          <a:p>
            <a:r>
              <a:rPr lang="en-US" dirty="0"/>
              <a:t>Scouts and Parents can log in information. The Information needs to be verified by an Admin.</a:t>
            </a:r>
          </a:p>
          <a:p>
            <a:r>
              <a:rPr lang="en-US" dirty="0"/>
              <a:t>Everyone can see what needs to be done for advancement of rank or completion of an MB</a:t>
            </a:r>
          </a:p>
          <a:p>
            <a:r>
              <a:rPr lang="en-US" dirty="0"/>
              <a:t>Calendar sends out reminders and has a link for a pre-filled permission slip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7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Scouts/Scouters/Parents must “Buy In” to using </a:t>
            </a:r>
            <a:r>
              <a:rPr lang="en-US" dirty="0" err="1"/>
              <a:t>Scoutbook</a:t>
            </a:r>
            <a:r>
              <a:rPr lang="en-US" dirty="0"/>
              <a:t> </a:t>
            </a:r>
          </a:p>
          <a:p>
            <a:r>
              <a:rPr lang="en-US" dirty="0"/>
              <a:t>The information is only good if it’s kept updated</a:t>
            </a:r>
          </a:p>
          <a:p>
            <a:r>
              <a:rPr lang="en-US" dirty="0"/>
              <a:t>Must have WIFI to access</a:t>
            </a:r>
          </a:p>
          <a:p>
            <a:r>
              <a:rPr lang="en-US" dirty="0"/>
              <a:t>Scouts can only access IF parents go in and enter their email address.  Admins CANNOT enter this information</a:t>
            </a:r>
          </a:p>
        </p:txBody>
      </p:sp>
    </p:spTree>
    <p:extLst>
      <p:ext uri="{BB962C8B-B14F-4D97-AF65-F5344CB8AC3E}">
        <p14:creationId xmlns:p14="http://schemas.microsoft.com/office/powerpoint/2010/main" val="418230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87EF0-C369-4C3E-99DC-C79E0DBC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Units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976B2-9D45-45F2-BD25-1D86D8FE9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495800"/>
          </a:xfrm>
        </p:spPr>
        <p:txBody>
          <a:bodyPr/>
          <a:lstStyle/>
          <a:p>
            <a:r>
              <a:rPr lang="en-US" sz="2000" dirty="0"/>
              <a:t>https://www.scoutbook.com/mobile/forums/using-scoutbook/86040/suac-scoutbook-faq-and-resources-table-of-contents/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442A54-CA39-4A95-A804-C4A7C64FE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09801"/>
            <a:ext cx="6242685" cy="465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10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153400" cy="4495800"/>
          </a:xfrm>
        </p:spPr>
        <p:txBody>
          <a:bodyPr/>
          <a:lstStyle/>
          <a:p>
            <a:r>
              <a:rPr lang="en-US" dirty="0">
                <a:hlinkClick r:id="rId2"/>
              </a:rPr>
              <a:t>www.scoutbook.com</a:t>
            </a:r>
            <a:endParaRPr lang="en-US" dirty="0"/>
          </a:p>
          <a:p>
            <a:r>
              <a:rPr lang="en-US" sz="1800" dirty="0">
                <a:hlinkClick r:id="rId3"/>
              </a:rPr>
              <a:t>https://www.scoutbook.com/mobile/forums/using-scoutbook/86040/suac-scoutbook-faq-and-resources-table-of-contents/</a:t>
            </a:r>
            <a:r>
              <a:rPr lang="en-US" sz="1800" dirty="0"/>
              <a:t> </a:t>
            </a:r>
          </a:p>
          <a:p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pPr marL="342900" lvl="1" indent="-342900">
              <a:buChar char="•"/>
            </a:pPr>
            <a:endParaRPr lang="en-US" sz="2800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65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76200"/>
            <a:ext cx="5791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Scoutbook for Leaders (shortest version)</a:t>
            </a:r>
            <a:br>
              <a:rPr lang="en-US" sz="2000" u="sng" dirty="0"/>
            </a:br>
            <a:r>
              <a:rPr lang="en-US" sz="2000" u="sng" dirty="0">
                <a:solidFill>
                  <a:schemeClr val="accent3">
                    <a:lumMod val="75000"/>
                  </a:schemeClr>
                </a:solidFill>
                <a:hlinkClick r:id="rId3"/>
              </a:rPr>
              <a:t>https://www.youtube.com/watch?v=NQKYtXS11So</a:t>
            </a:r>
            <a:r>
              <a:rPr lang="en-US" sz="2000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CD84956B-52D1-4D71-88F9-1EC88D3BAE8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123950"/>
            <a:ext cx="9144000" cy="51435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415374124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6679</TotalTime>
  <Words>256</Words>
  <Application>Microsoft Office PowerPoint</Application>
  <PresentationFormat>On-screen Show (4:3)</PresentationFormat>
  <Paragraphs>47</Paragraphs>
  <Slides>17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 Black</vt:lpstr>
      <vt:lpstr>Pythagoras</vt:lpstr>
      <vt:lpstr>Times New Roman</vt:lpstr>
      <vt:lpstr>RT Slide Master</vt:lpstr>
      <vt:lpstr>PowerPoint Presentation</vt:lpstr>
      <vt:lpstr>PowerPoint Presentation</vt:lpstr>
      <vt:lpstr>Benefits of Scoutbook</vt:lpstr>
      <vt:lpstr>Notable Features on Scout View </vt:lpstr>
      <vt:lpstr>Pros</vt:lpstr>
      <vt:lpstr>Cons</vt:lpstr>
      <vt:lpstr>Getting Units Started</vt:lpstr>
      <vt:lpstr>Resources</vt:lpstr>
      <vt:lpstr>PowerPoint Presentation</vt:lpstr>
      <vt:lpstr>Questions?</vt:lpstr>
      <vt:lpstr>Backup</vt:lpstr>
      <vt:lpstr>Sync My.Scouting SSO</vt:lpstr>
      <vt:lpstr>Dashboard</vt:lpstr>
      <vt:lpstr>My Account</vt:lpstr>
      <vt:lpstr>Setup SSO</vt:lpstr>
      <vt:lpstr>Enter My.Scouting Credentials</vt:lpstr>
      <vt:lpstr>Submit—Done!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571</cp:revision>
  <dcterms:created xsi:type="dcterms:W3CDTF">2007-08-07T21:12:02Z</dcterms:created>
  <dcterms:modified xsi:type="dcterms:W3CDTF">2019-01-10T22:50:23Z</dcterms:modified>
</cp:coreProperties>
</file>