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2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3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6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2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8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7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11/5/18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6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0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11/5/18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5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5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9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B0EBE-0276-514F-809B-5F296E9F1FE2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6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ight-knot-contest-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ight-knot-contes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4634"/>
            <a:ext cx="9144000" cy="454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11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Priest</dc:creator>
  <cp:lastModifiedBy>Richard Priest</cp:lastModifiedBy>
  <cp:revision>1</cp:revision>
  <dcterms:created xsi:type="dcterms:W3CDTF">2018-11-05T14:50:08Z</dcterms:created>
  <dcterms:modified xsi:type="dcterms:W3CDTF">2018-11-05T14:55:16Z</dcterms:modified>
</cp:coreProperties>
</file>