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11" r:id="rId2"/>
    <p:sldId id="503" r:id="rId3"/>
    <p:sldId id="512" r:id="rId4"/>
    <p:sldId id="4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05" autoAdjust="0"/>
    <p:restoredTop sz="99104" autoAdjust="0"/>
  </p:normalViewPr>
  <p:slideViewPr>
    <p:cSldViewPr>
      <p:cViewPr varScale="1">
        <p:scale>
          <a:sx n="108" d="100"/>
          <a:sy n="108" d="100"/>
        </p:scale>
        <p:origin x="78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01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Annual re-chartering</a:t>
            </a:r>
          </a:p>
          <a:p>
            <a:pPr lvl="1"/>
            <a:r>
              <a:rPr lang="en-US" dirty="0"/>
              <a:t>Register new scouts/adults as soon as possible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Deadline 5 Nov to your unit commissioner</a:t>
            </a:r>
          </a:p>
          <a:p>
            <a:pPr lvl="1"/>
            <a:r>
              <a:rPr lang="en-US" dirty="0"/>
              <a:t>Earlier the better</a:t>
            </a:r>
          </a:p>
          <a:p>
            <a:r>
              <a:rPr lang="en-US" dirty="0"/>
              <a:t>Get scouts signed up for Winter NYLT </a:t>
            </a:r>
          </a:p>
          <a:p>
            <a:r>
              <a:rPr lang="en-US" dirty="0"/>
              <a:t>Last chance to get scouts to apply for scholarships</a:t>
            </a:r>
          </a:p>
          <a:p>
            <a:pPr lvl="1"/>
            <a:r>
              <a:rPr lang="en-US" dirty="0"/>
              <a:t>https://blog.scoutingmagazine.org/2018/08/01/window-for-eagle-scout-scholarships-open-through-oct-31-2018</a:t>
            </a:r>
          </a:p>
          <a:p>
            <a:r>
              <a:rPr lang="en-US" dirty="0"/>
              <a:t>Goshen 2019 Registration opened Oct 1st</a:t>
            </a:r>
          </a:p>
          <a:p>
            <a:pPr lvl="1"/>
            <a:r>
              <a:rPr lang="en-US" sz="2000" dirty="0"/>
              <a:t>Forming a new girls troop in 2019 and want to reserve space on 10/1? No problem! Reach out to Goshen directly.</a:t>
            </a:r>
          </a:p>
          <a:p>
            <a:pPr lvl="1"/>
            <a:r>
              <a:rPr lang="en-US" sz="2000" dirty="0"/>
              <a:t>https://www.gotogoshen.org/information/contact-us/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12-13 Oct IOLS</a:t>
            </a:r>
          </a:p>
          <a:p>
            <a:pPr lvl="1"/>
            <a:r>
              <a:rPr lang="en-US" dirty="0"/>
              <a:t>13 Oct – Life-to-Eagle Seminar</a:t>
            </a:r>
          </a:p>
          <a:p>
            <a:pPr lvl="1"/>
            <a:r>
              <a:rPr lang="en-US" dirty="0"/>
              <a:t>19-21 Oct – Patriot District Fall Camporee</a:t>
            </a:r>
          </a:p>
          <a:p>
            <a:pPr lvl="1"/>
            <a:r>
              <a:rPr lang="en-US" dirty="0"/>
              <a:t>26-28 Oct – V3 Hike-o-</a:t>
            </a:r>
            <a:r>
              <a:rPr lang="en-US" dirty="0" err="1"/>
              <a:t>Ree</a:t>
            </a:r>
            <a:endParaRPr lang="en-US" dirty="0"/>
          </a:p>
          <a:p>
            <a:pPr lvl="1"/>
            <a:r>
              <a:rPr lang="en-US" dirty="0"/>
              <a:t>3 Nov Scouting-for-Food “sticker” distro</a:t>
            </a:r>
          </a:p>
          <a:p>
            <a:pPr lvl="1"/>
            <a:r>
              <a:rPr lang="en-US" dirty="0"/>
              <a:t>4 Nov NCAC Interfaith Prayer Brunch, Camp Snyder</a:t>
            </a:r>
          </a:p>
          <a:p>
            <a:pPr lvl="1"/>
            <a:r>
              <a:rPr lang="en-US" dirty="0"/>
              <a:t>10 Nov Scouting-for-Food pickup</a:t>
            </a:r>
          </a:p>
          <a:p>
            <a:pPr lvl="1"/>
            <a:r>
              <a:rPr lang="en-US" dirty="0"/>
              <a:t>17 Nov Scoutmaster/ASM Positions Specific Training</a:t>
            </a:r>
          </a:p>
          <a:p>
            <a:pPr lvl="1"/>
            <a:r>
              <a:rPr lang="en-US" dirty="0"/>
              <a:t>... and More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7D55-DD85-4CA5-AD25-74CDC90C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Month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C73F-8804-4F9A-9C9A-74472FB7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Standing Up a New Unit</a:t>
            </a:r>
          </a:p>
          <a:p>
            <a:pPr lvl="1"/>
            <a:r>
              <a:rPr lang="en-US" dirty="0"/>
              <a:t>Unit prep for new girl troops </a:t>
            </a:r>
          </a:p>
          <a:p>
            <a:pPr lvl="1"/>
            <a:r>
              <a:rPr lang="en-US" dirty="0"/>
              <a:t>New boy troops too!  LDS unit replacements?</a:t>
            </a:r>
          </a:p>
          <a:p>
            <a:r>
              <a:rPr lang="en-US" dirty="0"/>
              <a:t>Scouter Skills</a:t>
            </a:r>
          </a:p>
          <a:p>
            <a:pPr lvl="1"/>
            <a:r>
              <a:rPr lang="en-US" dirty="0"/>
              <a:t>What do you want to learn?</a:t>
            </a:r>
          </a:p>
          <a:p>
            <a:r>
              <a:rPr lang="en-US" dirty="0"/>
              <a:t>Quarterly Planning</a:t>
            </a:r>
          </a:p>
          <a:p>
            <a:pPr lvl="1"/>
            <a:r>
              <a:rPr lang="en-US" dirty="0"/>
              <a:t>Jay Coplon T1345</a:t>
            </a:r>
          </a:p>
        </p:txBody>
      </p:sp>
    </p:spTree>
    <p:extLst>
      <p:ext uri="{BB962C8B-B14F-4D97-AF65-F5344CB8AC3E}">
        <p14:creationId xmlns:p14="http://schemas.microsoft.com/office/powerpoint/2010/main" val="358146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8574</TotalTime>
  <Words>206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Next Month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887</cp:revision>
  <dcterms:created xsi:type="dcterms:W3CDTF">2007-08-07T21:12:02Z</dcterms:created>
  <dcterms:modified xsi:type="dcterms:W3CDTF">2018-10-11T22:18:51Z</dcterms:modified>
</cp:coreProperties>
</file>