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03" r:id="rId2"/>
    <p:sldId id="507" r:id="rId3"/>
    <p:sldId id="508" r:id="rId4"/>
    <p:sldId id="505" r:id="rId5"/>
    <p:sldId id="4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9104" autoAdjust="0"/>
  </p:normalViewPr>
  <p:slideViewPr>
    <p:cSldViewPr>
      <p:cViewPr varScale="1">
        <p:scale>
          <a:sx n="110" d="100"/>
          <a:sy n="110" d="100"/>
        </p:scale>
        <p:origin x="19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scoutingmagazine.org/2017/11/01/2019-world-scout-jamboree-registration-is-now-li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outing.org/filestore/training/pdf/ILST_IntroSyllabus_9_1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914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Finish annual re-chartering/Turn in 2017 JTE</a:t>
            </a:r>
          </a:p>
          <a:p>
            <a:r>
              <a:rPr lang="en-US" dirty="0"/>
              <a:t>Get Scouts signed up for Winter NYLT </a:t>
            </a:r>
          </a:p>
          <a:p>
            <a:pPr lvl="1"/>
            <a:r>
              <a:rPr lang="en-US" dirty="0"/>
              <a:t>13-15 Jan &amp; 17-19 Feb</a:t>
            </a:r>
          </a:p>
          <a:p>
            <a:r>
              <a:rPr lang="en-US" dirty="0"/>
              <a:t>Review opportunities in the Patriot Press</a:t>
            </a:r>
          </a:p>
          <a:p>
            <a:pPr lvl="1"/>
            <a:r>
              <a:rPr lang="en-US" dirty="0"/>
              <a:t>6 Jan OA Lodge Banquet</a:t>
            </a:r>
          </a:p>
          <a:p>
            <a:pPr lvl="1"/>
            <a:r>
              <a:rPr lang="en-US" dirty="0"/>
              <a:t>7 Jan Merit Badge Fair—</a:t>
            </a:r>
            <a:r>
              <a:rPr lang="en-US" dirty="0" err="1"/>
              <a:t>Gesher</a:t>
            </a:r>
            <a:r>
              <a:rPr lang="en-US" dirty="0"/>
              <a:t> Jewish Day School</a:t>
            </a:r>
          </a:p>
          <a:p>
            <a:pPr lvl="1"/>
            <a:r>
              <a:rPr lang="en-US" dirty="0"/>
              <a:t>14-15 Jan First Aid/CPR/AED</a:t>
            </a:r>
          </a:p>
          <a:p>
            <a:pPr lvl="1"/>
            <a:r>
              <a:rPr lang="en-US" dirty="0"/>
              <a:t>28 Jan Jewish Arbor Day Celebration</a:t>
            </a:r>
          </a:p>
          <a:p>
            <a:pPr lvl="1"/>
            <a:r>
              <a:rPr lang="en-US" dirty="0"/>
              <a:t>15 Feb Scoutmaster Position Specific Training</a:t>
            </a:r>
          </a:p>
          <a:p>
            <a:pPr lvl="1"/>
            <a:r>
              <a:rPr lang="en-US" dirty="0"/>
              <a:t>BSA Radio Merit Badge (multiple Jan/Feb Saturdays)</a:t>
            </a:r>
          </a:p>
          <a:p>
            <a:pPr lvl="1"/>
            <a:r>
              <a:rPr lang="en-US" dirty="0"/>
              <a:t>... more in Patriot Press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7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91400" cy="5029200"/>
          </a:xfrm>
        </p:spPr>
        <p:txBody>
          <a:bodyPr>
            <a:normAutofit/>
          </a:bodyPr>
          <a:lstStyle/>
          <a:p>
            <a:r>
              <a:rPr lang="en-US" dirty="0"/>
              <a:t>Register for 2019 World Scout Jamboree. </a:t>
            </a:r>
            <a:r>
              <a:rPr lang="en-US" sz="2000" dirty="0">
                <a:hlinkClick r:id="rId2"/>
              </a:rPr>
              <a:t>https://blog.scoutingmagazine.org/2017/11/01/2019-world-scout-jamboree-registration-is-now-live</a:t>
            </a:r>
            <a:endParaRPr lang="en-US" dirty="0"/>
          </a:p>
          <a:p>
            <a:r>
              <a:rPr lang="en-US" dirty="0"/>
              <a:t>Scuba Adventure and </a:t>
            </a:r>
            <a:r>
              <a:rPr lang="en-US" dirty="0" err="1"/>
              <a:t>NTier</a:t>
            </a:r>
            <a:r>
              <a:rPr lang="en-US" dirty="0"/>
              <a:t> crew slots 2018</a:t>
            </a:r>
          </a:p>
          <a:p>
            <a:r>
              <a:rPr lang="en-US" dirty="0"/>
              <a:t>2019 </a:t>
            </a:r>
            <a:r>
              <a:rPr lang="en-US" dirty="0" err="1"/>
              <a:t>NTier</a:t>
            </a:r>
            <a:r>
              <a:rPr lang="en-US" dirty="0"/>
              <a:t> Lottery open 2-9 Jan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6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389A5-8A47-4132-977D-D219A88F1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B1442-430B-4DDC-BCCD-9804DDE48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495800"/>
          </a:xfrm>
        </p:spPr>
        <p:txBody>
          <a:bodyPr/>
          <a:lstStyle/>
          <a:p>
            <a:r>
              <a:rPr lang="en-US" dirty="0"/>
              <a:t>New INTRODUCTION TO LEADERSHIP SKILLS FOR TROOPS </a:t>
            </a:r>
          </a:p>
          <a:p>
            <a:pPr lvl="1"/>
            <a:r>
              <a:rPr lang="en-US" dirty="0">
                <a:hlinkClick r:id="rId2"/>
              </a:rPr>
              <a:t>https://www.scouting.org/filestore/training/pdf/ILST_IntroSyllabus_9_11.pdf</a:t>
            </a:r>
            <a:endParaRPr lang="en-US" dirty="0"/>
          </a:p>
          <a:p>
            <a:pPr lvl="1"/>
            <a:r>
              <a:rPr lang="en-US" dirty="0"/>
              <a:t>Updated syllabus is in the format of a Facilitator Guide like the Crew version and should help enable boys and leaders to deliver a better course</a:t>
            </a:r>
          </a:p>
        </p:txBody>
      </p:sp>
    </p:spTree>
    <p:extLst>
      <p:ext uri="{BB962C8B-B14F-4D97-AF65-F5344CB8AC3E}">
        <p14:creationId xmlns:p14="http://schemas.microsoft.com/office/powerpoint/2010/main" val="57191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25D85-D8DB-48BC-B2A3-2FB49622C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Month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D9116-106B-4692-B26A-EB15DE53D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Boy Scout Roundtable</a:t>
            </a:r>
          </a:p>
          <a:p>
            <a:pPr lvl="1"/>
            <a:r>
              <a:rPr lang="en-US" sz="2800" dirty="0"/>
              <a:t>OA</a:t>
            </a:r>
          </a:p>
          <a:p>
            <a:pPr lvl="1"/>
            <a:r>
              <a:rPr lang="en-US" sz="2800" dirty="0"/>
              <a:t>Who Pays for Scouting</a:t>
            </a:r>
          </a:p>
          <a:p>
            <a:pPr lvl="1"/>
            <a:r>
              <a:rPr lang="en-US" sz="2800" dirty="0"/>
              <a:t>Community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>
                <a:latin typeface="Arial Black" pitchFamily="34" charset="0"/>
                <a:cs typeface="Arial" pitchFamily="34" charset="0"/>
              </a:rPr>
              <a:t>Questions?</a:t>
            </a:r>
          </a:p>
        </p:txBody>
      </p:sp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8108</TotalTime>
  <Words>198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Pythagoras</vt:lpstr>
      <vt:lpstr>Times New Roman</vt:lpstr>
      <vt:lpstr>RT Slide Master</vt:lpstr>
      <vt:lpstr>What’s on Your To-Do List for this Month?</vt:lpstr>
      <vt:lpstr>What’s on Your To-Do List for this Month? (Con’t)</vt:lpstr>
      <vt:lpstr>What’s New?</vt:lpstr>
      <vt:lpstr>Next Month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</cp:lastModifiedBy>
  <cp:revision>782</cp:revision>
  <dcterms:created xsi:type="dcterms:W3CDTF">2007-08-07T21:12:02Z</dcterms:created>
  <dcterms:modified xsi:type="dcterms:W3CDTF">2017-12-14T23:24:51Z</dcterms:modified>
</cp:coreProperties>
</file>