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03" r:id="rId2"/>
    <p:sldId id="507" r:id="rId3"/>
    <p:sldId id="505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9104" autoAdjust="0"/>
  </p:normalViewPr>
  <p:slideViewPr>
    <p:cSldViewPr>
      <p:cViewPr varScale="1">
        <p:scale>
          <a:sx n="110" d="100"/>
          <a:sy n="110" d="100"/>
        </p:scale>
        <p:origin x="191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scoutingmagazine.org/2017/11/06/check-pack-troop-crews-fire-extinguisher-part-kidde-recall/" TargetMode="External"/><Relationship Id="rId2" Type="http://schemas.openxmlformats.org/officeDocument/2006/relationships/hyperlink" Target="https://blog.scoutingmagazine.org/2017/11/01/2019-world-scout-jamboree-registration-is-now-l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5029200"/>
          </a:xfrm>
        </p:spPr>
        <p:txBody>
          <a:bodyPr>
            <a:normAutofit/>
          </a:bodyPr>
          <a:lstStyle/>
          <a:p>
            <a:r>
              <a:rPr lang="en-US" dirty="0"/>
              <a:t>Finish annual re-chartering</a:t>
            </a:r>
          </a:p>
          <a:p>
            <a:r>
              <a:rPr lang="en-US" dirty="0"/>
              <a:t>Get Scouts signed up for Winter NYLT </a:t>
            </a:r>
          </a:p>
          <a:p>
            <a:pPr lvl="1"/>
            <a:r>
              <a:rPr lang="en-US" dirty="0"/>
              <a:t>13-15 Jan &amp; 17-19 Feb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11 Nov Scouting for Food collection</a:t>
            </a:r>
          </a:p>
          <a:p>
            <a:pPr lvl="1"/>
            <a:r>
              <a:rPr lang="en-US" dirty="0"/>
              <a:t>18 Nov Life-to-Eagle Seminar</a:t>
            </a:r>
          </a:p>
          <a:p>
            <a:pPr lvl="1"/>
            <a:r>
              <a:rPr lang="en-US" dirty="0"/>
              <a:t>6 Jan OA Lodge Banquet</a:t>
            </a:r>
          </a:p>
          <a:p>
            <a:pPr lvl="1"/>
            <a:r>
              <a:rPr lang="en-US" dirty="0"/>
              <a:t>7 Jan Merit Badge Fair—</a:t>
            </a:r>
            <a:r>
              <a:rPr lang="en-US" dirty="0" err="1"/>
              <a:t>Gesher</a:t>
            </a:r>
            <a:r>
              <a:rPr lang="en-US" dirty="0"/>
              <a:t> Jewish Day School</a:t>
            </a:r>
          </a:p>
          <a:p>
            <a:pPr lvl="1"/>
            <a:r>
              <a:rPr lang="en-US" dirty="0"/>
              <a:t>14-15 Jan First Aid/CPR/AED</a:t>
            </a:r>
          </a:p>
          <a:p>
            <a:pPr lvl="1"/>
            <a:r>
              <a:rPr lang="en-US" dirty="0"/>
              <a:t>... more in Patriot Press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5029200"/>
          </a:xfrm>
        </p:spPr>
        <p:txBody>
          <a:bodyPr>
            <a:normAutofit/>
          </a:bodyPr>
          <a:lstStyle/>
          <a:p>
            <a:r>
              <a:rPr lang="en-US" dirty="0"/>
              <a:t>Award Nominations</a:t>
            </a:r>
          </a:p>
          <a:p>
            <a:pPr lvl="1"/>
            <a:r>
              <a:rPr lang="en-US" dirty="0"/>
              <a:t>Silver Beaver nominations NLT 30 Nov</a:t>
            </a:r>
          </a:p>
          <a:p>
            <a:pPr lvl="1"/>
            <a:r>
              <a:rPr lang="en-US" dirty="0"/>
              <a:t>District Award of Merit NLT 15 Dec</a:t>
            </a:r>
          </a:p>
          <a:p>
            <a:r>
              <a:rPr lang="en-US" dirty="0"/>
              <a:t>Register for 2019 World Scout Jamboree. </a:t>
            </a:r>
            <a:r>
              <a:rPr lang="en-US" sz="2000" dirty="0">
                <a:hlinkClick r:id="rId2"/>
              </a:rPr>
              <a:t>https://blog.scoutingmagazine.org/2017/11/01/2019-world-scout-jamboree-registration-is-now-live</a:t>
            </a:r>
            <a:endParaRPr lang="en-US" sz="2000" dirty="0"/>
          </a:p>
          <a:p>
            <a:r>
              <a:rPr lang="en-US" dirty="0"/>
              <a:t>Is your unit’s fire extinguisher part of the Kidde recall? </a:t>
            </a:r>
            <a:r>
              <a:rPr lang="en-US" sz="2000" dirty="0">
                <a:hlinkClick r:id="rId3"/>
              </a:rPr>
              <a:t>https://blog.scoutingmagazine.org/2017/11/06/check-pack-troop-crews-fire-extinguisher-part-kidde-recall/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6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5D85-D8DB-48BC-B2A3-2FB49622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D9116-106B-4692-B26A-EB15DE53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Boy Scout Roundtable</a:t>
            </a:r>
          </a:p>
          <a:p>
            <a:pPr lvl="1"/>
            <a:r>
              <a:rPr lang="en-US" sz="2800" dirty="0"/>
              <a:t>2018 JTE</a:t>
            </a:r>
          </a:p>
          <a:p>
            <a:pPr lvl="1"/>
            <a:r>
              <a:rPr lang="en-US" sz="2800" dirty="0"/>
              <a:t>National Outdoor Awards</a:t>
            </a:r>
          </a:p>
          <a:p>
            <a:pPr lvl="1"/>
            <a:r>
              <a:rPr lang="en-US" sz="2800" dirty="0"/>
              <a:t>Commissioners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8091</TotalTime>
  <Words>147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Next Month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777</cp:revision>
  <dcterms:created xsi:type="dcterms:W3CDTF">2007-08-07T21:12:02Z</dcterms:created>
  <dcterms:modified xsi:type="dcterms:W3CDTF">2017-11-09T01:19:45Z</dcterms:modified>
</cp:coreProperties>
</file>