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67" r:id="rId2"/>
    <p:sldId id="51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9104" autoAdjust="0"/>
  </p:normalViewPr>
  <p:slideViewPr>
    <p:cSldViewPr>
      <p:cViewPr varScale="1">
        <p:scale>
          <a:sx n="111" d="100"/>
          <a:sy n="111" d="100"/>
        </p:scale>
        <p:origin x="18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28575"/>
            <a:ext cx="67437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Annual Plan Overview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338258"/>
              </p:ext>
            </p:extLst>
          </p:nvPr>
        </p:nvGraphicFramePr>
        <p:xfrm>
          <a:off x="1219200" y="1752600"/>
          <a:ext cx="7391399" cy="4511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4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3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Month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246" marR="6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Short Topics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246" marR="6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Main Topic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246" marR="6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Open Discussions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246" marR="682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August 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Roundtable Annual Plan Overview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August for Success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Solar Eclipse Patch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September 14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Online Registration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Re-chartering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Chartered Organization 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8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October 12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AoL &amp; Joining Requirements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Joint Boy Scout/Cub Scout Roundtable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Recruiting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November 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Uniforming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Troop Resources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Virgin Island Camping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December 14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JTE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National Outdoor Awards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Commissioners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January 11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Who Pays for Scouting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Mental Health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Community Service—Why We Give Back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8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February 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OA Elections: Just the Facts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Exploring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Ultra-Lite Backpacking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 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Adult Awards and Recognition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Scoutbook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World Jamboree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 12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Social Media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Cyberbullying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CyberChip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 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Scouting Heritage MB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Planning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Planning 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 14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 Review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86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445746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7988</TotalTime>
  <Words>116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Pythagoras</vt:lpstr>
      <vt:lpstr>Times New Roman</vt:lpstr>
      <vt:lpstr>RT Slide Master</vt:lpstr>
      <vt:lpstr>Annual Plan Overview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755</cp:revision>
  <dcterms:created xsi:type="dcterms:W3CDTF">2007-08-07T21:12:02Z</dcterms:created>
  <dcterms:modified xsi:type="dcterms:W3CDTF">2017-08-06T22:03:26Z</dcterms:modified>
</cp:coreProperties>
</file>