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93" r:id="rId2"/>
    <p:sldId id="494" r:id="rId3"/>
    <p:sldId id="495" r:id="rId4"/>
    <p:sldId id="496" r:id="rId5"/>
    <p:sldId id="497" r:id="rId6"/>
    <p:sldId id="498" r:id="rId7"/>
    <p:sldId id="499" r:id="rId8"/>
    <p:sldId id="50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9104" autoAdjust="0"/>
  </p:normalViewPr>
  <p:slideViewPr>
    <p:cSldViewPr>
      <p:cViewPr>
        <p:scale>
          <a:sx n="100" d="100"/>
          <a:sy n="100" d="100"/>
        </p:scale>
        <p:origin x="-103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 smtClean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3048000"/>
            <a:ext cx="54864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JASM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Junior Assistant </a:t>
            </a:r>
          </a:p>
          <a:p>
            <a:pPr marL="0" indent="0" algn="ctr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Scout Master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70" name="AutoShape 6" descr="data:image/jpeg;base64,/9j/4AAQSkZJRgABAQAAAQABAAD/2wCEAAkGBxQSEhUUExQUFhUWGBcVGBcVFBQXFRUVFBUXFxUUFxkYHCggGBwlHBcXITEhJSkrLi4uFx8zODMsNygtLisBCgoKDg0OGxAQGywkHyQsLCwsLCwsLCwsLCwsLCwsLCwsLCwsLCwsLCwsLCwsLCwsLCwsLCwsLCwsLCwsLCwsLP/AABEIALcBEwMBEQACEQEDEQH/xAAcAAAABwEBAAAAAAAAAAAAAAAAAQIDBAUGBwj/xABNEAABAwIDAwcIBQgIBgMBAAABAgMRAAQSITEFBkETIlFhcYGRBxQycqGxwdEjJEJSkjNDYoKisuHwFjRTc7PC0vEVVGODk9Ojw+I1/8QAGgEAAgMBAQAAAAAAAAAAAAAAAAECAwQFBv/EADgRAAIBAgQDBQYGAgIDAQAAAAABAgMRBBIhMTJBURMiYXGBBRQzkbHwI0JSocHhYtEV8URygiT/2gAMAwEAAhEDEQA/AKFo1xmdVExuoskPAVEkKFACwKQChQAcUAHQAKYij3yH1Rzu94q/D/ERVX4GcwrqHMBQAYoAl7MsVvutstiVuKCEjrUYk9AGpPAA1GUlFXZJK7sdCvvJA43IF22VxklTakgnokKMZ5TFYP8AkYXs4s1xwcpLMmc1FdAyCzURh0ALRqO0UnsOO5M2h6HeKpp8Roq8IGhkOyiW447C6iSBQACKBCYpgCKYiLe8KsplVUr6vM4KABQAKABQAVAB0ACgDpjD6TAkTXIZ1rMsmqgxj6aiSFikAoUDFCgQdAAoAOgCj3y/qjnd7xV+H+IimtwM5eK6pzAUAKFAzYeSUD/itvPAOkesGHI+NZcY7UJNfepbR40dT3vfIfTBVkkTCjxJIH89NefhI71CF43OBPemr1le816dbI89LifmEaADoAW16Q7aT2JR3RM2j6HeKppcRorcIbeg7KUtxrYXSGCgAUAFQIAHR/vTA01/uNgZS446QrLEEpBAxZRJOcHLhWWnjlmcYounhG0rsw20bMtOFBMxoYiQdDHCunTmpxzI51Sm4SysjVMgFQAdAAoAFAAoAFAG5sfyie/3GuSdqWxomVVWyCJKVUhigqlYYoGiwCgaADxUACaBBzQBSb4n6o52D3ir8OvxEU1uBnMRXUOaCgAxSGaryYWa3dp22AkYFFxREZIQk4gZ4K9H9es+Kko0ZN9Cymm5I6lvzsqV8ol8pLg9EmYMRiT8v5HBoSirXR24SqOLijhLrJQpSFekklJ7UmD7RXpbpq6OE007MI0gFUAOMDnJ7ajLYnDiRK2iOZ31VS4i+twimxkKi9yS2FxSGCKABTEEaAJGzCA+yVeiHWyejCFpJ9k0paxfkxx0kjqO9ZAt8BIBUoAfqnET7PbXCoXz3Ou43OObxqHLEAzhAB7cz8a9HhU+z1OHjbdrZcisrQZAUACgAUACgAUACgDb23pp/nhXJO1LYvGXKTRVcuN37cPPoQr0TJMGJABMVTVeWNyUdWObYQ2hQDc8Zkk6RHvqFGUpXuW1YKKTRADtXWKbig7RYLh8rRYLhhyiwXFY6LBcpt7lfVXOwe8VdQ40VVuBnNRXTOcCgB9u2WpJUlC1JGpCVEAgSRIEVFySdmyai3sjvO6mwmNmspUlKfOltpSt3EHEqJ5ykJEeiT0R6IzyrgYvHOcnFbJ/dzqYbB3s2N75+kykgJIbSYSISDzsk8IEVlg9WzoYZd126nFdtpi5eEz9Is95USR3Ex3V6Wi704+SOBiFarJeJDVUyoVQMdthz09tRnsTp8SJe0xzR21VS3Lq3CKQMqiyaFUgBQARoAKmIlbLsi86hvPnGCRwT9o+E1Gc8kXLoShHNJI6jvGyhVsoFM8mEFIkKgEhMyJ4anqri0ZS7S99zqOKcTjm8VqEOApyChMdYOdehw03KGvI4uMpZJ6cyqrQZAUACgAUACgAUACgDZ2zuJQgHwNcu1jsyd1oWrSjS0KbM0G561edN4RwXPQBgVme+KoxNuzZKHER9rWjrSocjiAUkkHp4dlQwzTvY04qV0tCCHK02MdxQdosFww7RYLiku0WC44HKVh3Knetf1Zfd7xV1Bd9FVV91nPRXQMIKBnbty7XFs2ybajE4slR4DnuFxR7AD4RXn8Q28VK52aDUcPfwNGorcvVBWaAFrTIAhWNIiQc8lHhx1rBNRcW1u2aoPJTSK/fJtSnhiAHMGQ0AxH+NTi0izDWyadThm1DL7p6XXP3zXqIcK8kecqcb839RhVMixVAx6zHPTUJ8JZT4kSdqeiO2q6W5bW2HECoMmg4oGCKBBUAEo0xHSLct2IDTaVB4hAURJU4op1MjJOIqHsrj1c9aWZ8Kv6HVoRhBW5ssF2hRaXC1RjcgqjgARCfafGqY1LzjFbIsklfQ5NvYeejsV767+C4Wcf2hxIoq2HPBQAKABQAKABQAKAN9bbLSDPO7lKHxrjSqtndUEiYiyH3l/jNVuZPKbbcBbaA62rEVqAUFnM4U5FIPASQeusuIempGUZXTQva2xWmULWqVkzhEGBMSZH2oHZn31VCo7pI0J5+RkvNF/f8UJ+Fbc6KsgPNV/eR+D+NHaC7NeARtnP+n+FQ+NHaeYuzXRBci50N+KhT7TxYuyj0Bgc+4j8Z/wBNHaeP7B2MehVbzYvNl4kgaDJU8eytGGneokZ8TTUabdjBiuqckOgZ6J3Ns02ezWEfnVt41TGQeONQB7fdXmsZVvUk1u3b0R18PTcsseS+pM2EvE8oTICJ/aSKxpaXNuI7sFYq98nz5wBHNwp9pNWxStclhV3PU4TtA/TOf3i/3zXqI8K8jzs+N+bGlUxCqQD9l6Y76hU4SylxD+0zkO2oUty2tsh5FQZYhUUgEmmAVAjW7g7DDizdOj6JggpkZLdGaRnwSYJ64HTWXFVskcq3ZdRp5mWw2ty9y22T6TuIZ6FIUfCPhWLsnGm5LodKTirJ+hptsgC1dHDD8RWOhxocjim9npo7D7xXpcFws43tHjXkUVbDngoAFAAoAFAAoAFAHTkGuEzvjyTUSRpdyRNwr+7V+8is+I4RSZdsITe26wSrlWDwURlEpUAFAGYMz11TDuq5Ko3Sq+D+pjELCpgKEEiFCDzTGYrU1YdxwCkMUEUgCLdAgg3RcZQ74J+rOfqn21qwj/FRmxXwmc7Fdo4pq9wd1PPnSpzK3bzcMlJWYJS0hWEjETEzEA9lZMXilQhfnyLqFF1ZWR2jatxhaBhAGJKE4sAwoIjCngBITp92vNwk5PXnqd2NKMWkugzuc8tb7/KNJQpIA5pEQpWQUBorImrJRShoyvEPYr98lfWP1UD30obGnC8Bw29/Kueuv9416lcKPNz4n5jZoExVICRZemO+oT4SylxDu0tE9tQpcy2tyJCKgyxC6QxJFMRM2Vspy5XgbGWqlkKwNiCZWQDGhjpqupVjTV5EoU3N2RqttbTbtGE2zJUQJMFQM4jzlkgCJ6PZWGlGdeeeWxtm4UFZblBum4VXzJJ+0r9xVasSkqEkuhmpTcqybOn7bP1Z31Y8SBXEofER0pHFN6/SR2K99elwXA/M4/tHjXkUVbDnAoAFAAoAFAAoAFAHQkXA+9XGyncuPIuR94eNRyjTNb5PHQblWYP0StD+misuJVohK7QLDanml0lz7JJSsdKCR7Rr3VXSWaJpxcc0bE/fbZgbWH24LbuciIkiQR268TqeNTho8plpVHKNnujNJcqyxbccDlKw7isdKwXCBoC5UbztlVu6ACTh6Og1owzSqIpxF3TaMPu7sVy8uEW7Q5yjmfuJHprMkZAcOOlderUjTg5y2ONCDlLKdj2tct7MtE29t6cc3UYlkc99xJmDIMdw0GXnY5sXWzz2X3Y9HhcN3bpEraqZ2dbg5nC1JOZJ5MkyeNVX/FfqFNWm0VfkhYSl+8wzngkGYnG5nWzGybpRv96GavRhCScOd7llvan6zmMjg10NYobG3DfDOH37JS4qeKifFRr08JqS0OBiMPKjK0uY0akUMVSGSLL0+41CpwllLiHdpfZ7ahT5llXkE48QqBn1UKKaByaZJZXIkiO2oNWJp3RrN1N3UqJeukqSynDhB5ocUTlinMIGvCZGetY8RiMqyw4jTSouWr2Je2tst2yS0w2lCpM4U4AVRBUSk89PR8Kz0qMqzzTd0aZ1I0o91amHecKiVKMk5knjXTiklZHOlJyd2W2539dY9ZX+GuqsV8GXkTw/xInUNsD6s76o/eE1wqHGjrTOLb2jno7D769LguBnG9o8a8ihrYc4FAAoAFAAoAFAAoA6Y3PGa4TZ37IfSkfyKjdjyo0+4SRy6yP7M8P0k1nxDeVCklYqtrAEgkAzOo7KKDNVdaI1W520w6x5s4EQlQSnGkFISsZAjiMQgaappVbpqxhnTs3NFfvLuqWFFaWgWjnKQYSeOWqRU1KUdJEqdSFTbcz4bR90eNSuy7KKS0jo/aPzozMMoaggdOX6R499F2wsWWzdgKuDzQsJyxLxEJSJzzORMTlUc9tWQqSUVvqafbl8iyawtsnkEwAUFOHUZKxfa+1OpmqZ5qz30IYand68RyLbV8p5a3FKMqJA6Y+yB0ZV1KNPKlGJ2JyjTpq+h0jbow2TI6OTHg2a5MdajMMeNkjcZCJdKTKsLaVDogrI95q/FN5I3Mtbi2K7fD+sq7G/3RVUNUjbhfhfMz++e6TbwW9ahZPpBKRKYElR05s5wM9NBWzC4xxllnsUYmm6kMsuJbHLljONDMQdQeg12jgvcOgCRY+l3GoVNiylxEt62W6ttttJWtaoSlOpP88eFVwaim3sWVFdpI1FruJcqUJ5NKc5XjBSkpkKTlmSCIMT21iljaSRrWHncu0W1js/NR5Z4aFQBg55pRpx1MjrFZXVr4jSKsvvmXqlTpayZXL3ldu7htsABC1pQUkTzCYIjgACTAq1YSFODlJ3aRH3huSjFWRA32CQ+AgAIKELRHBK05AdWXtq3BruXe5DEy1USt2bsK5uI5FlxYJwhQScE9BWeaPGtE6sIcTMyi2a7Ye4F7b3DbziEhCJUo4wSAUkaDrNZMRiIulJWeqNNOnCNSOWafz/AJRrNtf1Z31fiK5NDjRvkc9/oDdbSSXLbkyG1FspWopMkBUjmkRBHHjXosJPKrWbOT7Qjea15FvsDyE3C87t5DQIPNa56weGImE+E1qlOXJfM56UebLXa3kMaU7iaueSbwjmFGMhYABIUpcwTJgzE1nlipR0tf1RNQi2VzvkXZGIG+AMymUtc0cQocpmesRVfv8AL9P7lnYRtu/kNXfku2enL/iABAnNxj4q7aj77V/QSVCm+ZXr3B2al3PajPJQmByzJcxZ4wSMo0iOup+91mtIfUPd6aer+gq43O2MNNoA+q6g+EINQ95xK/J+xPsaL/7GDursb/nnPxj/ANFHvOK/Qvv1D3eh1ZUN7xJH5tfiPnQ8M+qL/ePBj6d5Uf2bngPnUfdZdUSWIXRm28mG1UvvPAJUMKAecAMiqPhWPG0XCKdyUaqmVm820kMBBWFQomIE6BNRwdKVS9jZi6iglcXujvMlbwt28Q5fmnE391KiCCdONTxOGmoOXTxM0K0HJXuWWz/Kd5sotPFTgQSghSFYgUmCAqM8xUlhajScSqoqUm+T8DW7O2lY3yQ42hoByQVONjEFpgFuMiFRJkHQCs004ScZac+pGKqKOZNsbXuW1jxB/mTOAJGKOgKn2kUKolzuT7eduHURcWmz2kBa8PNkqxuHD1Bc6nhAjiIqHaSk7QV2WWra3dl1KPanlCZIwtuoAGQmQkDhCfn4VYsHVk7yQ49lDW+vUJmdp2r6SrGppEtEZStKcQTHGQI76nCn2dVMsjV7JprZvUxOytmv4Q7hGFQzKwCAhRzVGogCe6t+eKnYurVYSi4Sep0TegRaoAzgpAPTCDXHh8R+pGnuWO6JCgsgJBhsGBBOS8zUq0csVZ3MlSd5NdCi3sH1pc6czuGBNKnyN+G+D8yjc2+uwYQ6yeVCnFpAVklTSCEicpnFiz/2rZHDKrVaelkiGLrppOUdWiysG9m7USX+RbQ5o5yglScIz9FQBywwroqFSdfDPJm05GKEYVVntcqVeT7Z+Ik35CJJCQWpA6MSp69R0d969o1bcGvkymWDV/7Qm32NsVg864W8oA5cqPc2B/MVGWIxc1pC3p/ssjQpQfEvnf6C7je+wtoFvb4VHIOpbGJPSZUcXE9xIqKwuJqrvS9L/wCibq0abXP0C302tcICUlfJ4kg4E8CdcJjLXTUTrUcLRhKTur2Lqs8sO67XMNPE610zn35ltuuPrKDwSlxZ/VaXHtiqcT8N+n1LqHGhzeaYtVaYrRjh0Jz7aKOjmv8AJhW5PwC2Xty5bbCEXLjaBMJSuAJzOXbRUgm+G5GFral7u7t64cuW0LunFpUTKC4SFc1RgjtFZ68EqUtORdTUc6sbbbbUWznHmHxma5dHjRtbuzmTu1Vs5JfWyFZwlxSQo9JAOfCuzSUmrR1MuJyJpysQ3ttYvSulntdWfjVnZ1Ohnz0/AiOXTStXQe0k++pZKnQWen4BOoaGpTpOnDwpLO9iTsugyHWeCh4fwqTjU6EO0j1QfLNffHt+VPLPoGePVBF9r7/v+VGSfQM66jZdb+/+yakoy6Ecy/UMAVIiKApDOi+RlP01x/do96j8K53tDgj5/wAFsOpWb9p/I/rn2IqGAekvQ343kQtxU/X7b1/8qq1Yj4UvIxRI28KIu7gf9Z39806T7i8ictzT7kXK3La4tkpbEDlErwDHjVkASfUy7KyYxJOMn5ehbR0lcytvtF1CgoOOAgz6ahn11ryRatYg5O5qN8XBd2wu2UBCA5ySxAxlWEEKUoa8B3dlZcPF06ji/QlKfdynOr4ZGurSephrbHWdy71Nu2yo6Lu0MnTMKYSknUSBys9xrlTi5VPRv9zfKnmg0v03+/kUO02XEOvsIStRbUsc0k/RSQlX4FDxrRnVlIvp4eMstS+/1NrvNlbNADin9w1yafGwhxMk7gcmUvFtZUZbCtMiAuBp21Oupq10Y60cs9rXKrewxcOnWAk+CEmlDkdDDL8K3mZLfZYXbMqXKFlGMISOacayVT0HSujhNas7dbGTEfhxyPUh+TlKGgu5ektqdZtEJnIuOLBWs+og/tmr8cnO1Nb6v0X+zn4WbheXLb1M1vKwUXb6VpAUlxSdIySYSe9MHvrTh7dlG3QqxEs1Rtkew9LuqdTYjS3LfZFqHby2QdOUCldaW+eoeCTWec8lKcvAvUc1SK8S73kueXtmXyZVy1yg9hWFp9hrLh45JuPgmaa0syv4maFbDMW+7qoL6uKbd0jxQn/NVGI1SXii+hu34Md3k/J2Z4ebIH4VKE0qPFPzFU4YlEa0FBb7nf11j1lf4a6pxXwZ+RbQ+JHzOqbeXNs71J+VcKi/xEdVo4nvcrNA9b4V6PBLRnK9pPhM9W45ZKsbfEZIkDh948E/Oq6k7Ky3LqNPM7vb6j21n5UUjLSesxl3CoUI925Zial5ZUV9XmUMUACgAUAX7b4H2Ae01gcW+Z17LoSX9opPosNI7Maj4k1CNJreTYPyN35HHJXdmAIbb0HSXPlWL2grRj6jhuQd9b5LZaxspdkLiVKThjBPo60vZ8U1L0NmN5EDc3aTar1gBhKDiUcQWsxhbWo5HLQVqxMLUZO/IyQ1kkQ99ncF/cpwxDhP4oV8aeHhelFhKWppNwXeSbYWQAq6u0tieLTKFSfxLI7qz4mGaWX9MW/mNTtFv0Mnctw44IgJcWnuSsj4VetEvJE7G73NtQ/sy7YyxLLikzPptIaWmejSstSVqy8v5IyVkpeNvmcu2noTrkK6dF6ozV13WbPeB0osbJAHOOO4OfSYQRB+7BrDSSdaV+Wn8nVoJ5XJeCNTtnaCAU3shPndsgpMH8q2QHBkOjCO6oOF+7bZlVHP2bpreL+pYb1/kGvWn9mufS3ZbDiY75M1hVu5hGfKBJy1jEZ69auxXJFGLVqi8iv3pMXTnYnx5NNVw5GvDfB+Zh/KTdGWkpMpIWDA1LbhTA8K6fs5cTf3cxYxbIqt8iWUW1ikxyCA47H/ADL3OXn+iCE1qw3flKr10Xkv9nNrdyKh6sc8oI5R1m6AgXdu06ejlEjA4O6E+NGE7sXT/S2vTkKtq1LqigsNT2VdU2FS3NFuyIfcWfzVs+vsJCUT+2fGsmI1p26ySNdD4l+iZIsAFbMuBqWn2XezlE8nP7NKWlaL6pr+QTvBlDV5UW+xsmLtX/TQj8bgP+WqKvFBeP8ABdS4ZPwH94f6tYnPNlY4xzXSP5/2opfEn5r6CnwRKCtBSXG5/wDXWPWV/hqqjFfBl5FtD4kfM6ntxUWrvq/GuFQ1mjqyOJ715qbjP0v8tekwWkWcj2jrKNvEp/NsPpmOrVXhwrVnvwmLs7ayH/OQeakRwHZx7zVeRrVlvap6R0GdoH6VXbU6XAiqv8RkerCoAoAFAAoA0AbFc+52LiksjrpZmM6L5ImgPO4+41/9tc72hK6j6k47rzKfftoFTM8Av/J8qeBlZS9DXi90Qd0WQh5bnFpl5Y6AcOCT+OO+r8TJuGXq0v3KKS7w95RLcG8eWJJWltYHSS0mAOnSpYWbyqP3uVS0jcsXglq82fb/APKrYQqDlyrq0qeJjjiVUItyVSf6r28lsDVoJevzKbaTJQ++kiCHnfa4oj2U4u8U/BfQsZqdzL4MtsKOnnuBXRhdZCDPSM+NUVFep/8AP8kZK9OSMLvns/zd24a05NZSPVxc39mK6GGlmaZlru8Gy9375jrbIyDDDTUdCgnnd+lZsPq5S6tnWoaUV4k/ZbvnWxVpB+ks3C5/2nScXcOcYEeiKsqK1TzK6FTs60ZX0kreqNbvUfoWu34Vx6W7Jx4mDyV3IVbulKUjC8UkgZqOEGVeMVpxt4uPkZsVKM6mj5fIh7zr+tuE6DDPX9Gmaz09Tbh9KK9fqZDYjIu1WzivRauXyvrSfrHgYIrpVJOjmXWK/wBGZd676XMPta9L77jpzLi1L7icvZFdOlDJBR6I4lWWabZobj6bY7SvtWlyts/3dwnGD2Y8oqld3EP/ACX7om9aXkzP2Gp7KtqbCpbmj2J+SvTx83A7lOpn3CslbeC/y/g1UvzPwH90+e3esgSV2xcHawtKh350q+jhLx+oU9U0UANXlRb7K/qt52Me1xVUVfiQ9foXU+CQ/tQTs+yVxSq4bJ7XMYB7j7TTjpWkvBClwIoJq8pLjc9QF6xOQxH2oUKpxPwZeRbQ+IrHVt5sJtXYOqfjXCoK1RNHU12Zxjep0tlATkSDnxAyyFegwcVJNs5vtCbi0kZkmugcocthz0z0j31GXCyUOJCr38ortNKnwIlV42M1MrDFIAUACgDQJVWBo6yY6g1Fkkzo/knHNuz1Nj2O1zcf+X1LIbrzK7enZ7jzjYaQVwkzEQJIiSdNKWEnGMW2a8Sm2rB7O3duUWz45OXHQlKU4kTyYMrJMx0CJ4VOpWjKpFX0WpVGLSbLm93edXeWrqkHk0MsKcOJHptIKsJEzmUoGn2qXbKMJW31t6lUY3VvG37mWVu/fl0vKtzj5floxtcHAsD0ugAVpVWlFKKelrfsJxk7+Zcb07r3Krt5TTWJC1YwcSB6SQTqZ1JqilWioJNjSugrLd25Fq82tohRcaW2MSJJGILzBgZYdaU6sM8Wn1JRTsybvpuq9d3bDyWiUvC3U9z0Q2UqCXQROcJHCrqGIjTWr62MsoNwcVyf7Gd3v3bvn7p11lgrQ4oqCsbSctBkVA6AHSpYStRjTSm7P1NVWpVjaMFfQl+TTdy9trspuGD5tcNrZeHKNlMKEpJCVTrlP6R7RdXxNGUe69Vsc7sayu5bGt3wThCEHgo9WgFcanFqTudilJSWZcyv8iQmzuD03S/8Jr51t9qcUPI5NDik/EZ34MOXHTgPsaHyrPhV34+aOun/APmfk/5MP5Nb1U3LKRKnGCUdAcHMHZIciup7Rpq0Z9H+xzMHVk24eFzHxGvt1HVXQOea7cdPKtX9rEl22LqBP522UFojr5x8Ky4juyhPo7ejLqWqcepm7JYE58KuqIVNpGj2EsFm+jP6BB16HRWOsrOH/t/BqpO6l5Du4dwE3zSTGF3EyqehxBAH4sNGJjek/DX5CpO0inumC2tbZ1QpSD2oUUn3VcndJkZKzsWuyR9Uverzf99zLqqmr8SHr9C2nwSJGzxyuzLhAzLDzdxr9lxPJqI6hhJPaKJd2tF9U1/JFawaM7WgqLbdITeMSJ5/+VVUYl/gy8i3D/FidX2oj6u9AHo65dMkVwqUu8rnXlujiu+KpW32KHtFeiwPCzke0uKJnq3HMH7IfSI9ZPvFQnwvyJ0+NeYm6MrV6x99EOFBU435jVTIBikAKABQBegn9GsNkdS46gn9H21FpEk2dY8mlwFWTiB6SCvEco58lJHdXHx8bTT5WL6T1XmaVW7luucWORrzzpnB00qNNq2g516jZHTu804hObmFM4AFHNJMyTxnXsIpRb1l1Jyq27vz8w77ZCE58/Nlu31+wkAk6a6Z0nJtpeNxUnz8ypTu0z997uX/APmru0l4E8xcXuwGnG2llTstpDUg5qAzTilOZ1zqKbXIqjNqbj6jVpsBscoAt3noKSFRAEhUjm+ll7aUpMnKbVmTrXZTfJNBKlnkHCpJVkfpJkHmjKaJN5WUuTU34r6FIndxo85Rck5nJJTJ1GaDxpRqSsanLUjvbuW2KQt1Jy9GExHRCMqkqk7WI7lntzYzNxF0pSgpSUtLKY5xbmFKGHJR07AKslUk0imi+zk4eqHNx9jNWlutDKlqSXVOErIJxFCAYgDLIVTiq8qrTlyRU6cYSsuZlt/VQbo9CFexuKnhV+LFeKN//ivyf8nNNxr3kb5pXTKe8iU/tAV28bHPQfzONhXlrpPnp+w3vWlHntzycYC84UxpBUTl3k1PDtulG/QqrK1Rokbk3vIX9s4dOUCFeq6C2f3p7qjiI5qUl4fTUKTtNFdvJs7ze5eZ/s3FpHqg8w96SD31bRnngpdUQqq0miz3ZOGyv1cCLdsdq3FE+we2s+J1q015v9i/DaQm/IhW9wW1JWn0kKSsesghQ9oqbjdWY1KzuaLf5gC7Lqfydwht9B4FK0AH9oHxrPhn+Hl5rQsq8VyNbEJ2e8fvvtIH/bQpZ/fFEletHybJRdqbHdyb1CbjknT9FcJNuuTkOUjAruVAnhiNPERbhdbrX5EaUtbdSr2vYqt3nGV5KQopz4jVKu8Qe+rYSU4qS5kJKzsTNz1fXWPWP7iqqxXwZeRZh/ixOt7Uyt3fVNcClxo68tziW+Ppo7FfCvSYHhZyPaXFEz1bjmEnZo+lR6wqurwMso/EQy6ecrtPvqUdkRnxMRUiIYpAHQAIoAkBk9PsNV5kX9nIULZXX4GlniPspHW/I0yRaXZP3+joa/jXE9rSvKNujN2Di4tX6o3uxbwK+hURiWClJMZhIHNg65eyudTubMZSyvOvMmtWC25Sh44U5YMAITkMkngIjKtN/Ey9pGWriIuScUFUHD92ZkxMR1CqlxO5bFd26XMgO2y0mS6sTnk2n4DKrVKytYloy0tcZbWMUnmwcGhno4076FM7KcfUQ0hYxFRSRhOXJqEzkPtdJFRaJSadkuo7YIXJBUDiBA5hTB1B1p25EKrVk+hEXbrTOFUJ1AKCoic4nF1+6oRWhapp7jSkOn7Y/wDEr/XTsid0SdnNLIW2tQIWDhIbKcKxmDmrPsy0qcLPQprO1prl9BeyWlIbIUrErETODDoE5RJqipK2wqmsr+BzrfJPKOvozhWJBMaYhhOelacKmpKSRubj2GVvkZXYmyGLd9LoTcLU2ZAU0otqJBA9FIJjXXWK6VWrUnBxaSv4/wBnOp0KUZXT2++gu63etnFqcPnYKjJCUCM9YBQTUIV6kIqNlp4/2SqYenOTk2/v0A3u1adN+exuD48lUveavSPz/sj7rDq/v0LHePZ1rePl9xN6FqCQrA0QFFKQkKMtnOAPCq6NapTjlVvn/ZKeHhJ3bf36C7fZtgLY25RtHAp3lVQ0SpRCQkAnkhzRExEyTnTdSo6nad3RW3/sSoxUcivr4Dad2tmHRnaf/hc/9dSeIrf4/P8AsXu8Or+/Qs9oWNk8yw0tjaBSwFJbPIOBeFRBwqOGCBAjsquFSrGUpLLr4knQg0lroMr2TYcgGOQv8AcLvoEKKykJkk8IAo7Srnz3je1tyXZRy5dfv0IJ3d2ePzF9npJSPDMVPt63WIvd6fj9+hY7cbtLrAXmLgrQgN4yppC1JGmM8pziM8yONV05Vaaai1YlKjTk9b/J/wCiPsnZdm04l1m3uFLb5wIdaWEyCJUA5kMzrSq1as4uDa10HChTg1JX0LG73lDra0oac56SkE4CBiETko1kjhsjvc0509Dn28llJRjJT6UDCTPo11MLUsnYyYykpNXKJVknpPga1qqzA6ERTDGBQUJyM0SnmVgjSyyuhk2uvSfZUu0IOiNeampdoiHZMHmyqM6F2UhPIq6KeZC7OXQLkj0GnmQskuh6P/o0x/ZJ/DXk+1qdWeivEkf0UY4BPcmpZ5fqKe2XQk2+zE27TgRooKJjqEVVWu93ccZKU426nP8AeS7WnCpC1JKCSCkwQTGYPdWnCwRsry5F3uV5RA4vkbwpS4o810AJSogAQsaJVAmdD1ZTdVwzXfh8jkzgvym5faxPY0gcxJSoE64glQI4ZfGsqd5XHCTVPK+f/Q6UT9kd5/hVu4r25jK0qSn6PCDiBgqgRBnPhUW8rHo3qEbsKUASkAcDliV0iRmBw/2oUszvyHkyoe5QjQJ7hU7sWVPcXcjUjpB7lfyai9yFN62f3YjpSScgD40rlzaW5JsmQsBWnRHCMqSd2U1aji8pXbJKi3zlScS8z05fxrPN31ZorxUZ2S00Mzvfdy/CF5BCUkBWQVKgQR06VbF7G7B07U7yXMyV1jmMUjjOI8es1fB3Wv1NDWun0DQ4oRzpiNApIJ45Z0O3L6iS01+gp5RzgmD6/TPRSQ9BnONT3hXX/CpC0CQOnoI48UxQIaWQIy06u7pppeIX8CO4OcCnTThGuuutWLazIbu6E3AnUH2aeNCt1D0GktgEc05er3/aqV/H6h6CFzJMHP1fnT06kdehJYukIQ40pKhyiYxJwkiQQIBy40ku8pp7FVWLknHYl2Vy2kJlWk6IIklUnIEx2SaKnebK4UZRIm8jqHCglQTAIz46UYaMo3sOqlpcoy21/aCtV59CjudRCkt/fFPvdBdzqNK5P7w8Kl3uhG8OpGQpMqk8fZAzqbUtCqLjrfqKlv71LvdCXc6iStvp9lStIjmgI5RFO0iOaB6cCRXnbmpsbOuVQe5Jbajby8RKDMqSr8IIBz0+0KjYcVbvIp7vdS3d9IupnLJSYzPq1op1VHYdSpOTu9Tn29Pk4uWiTbJU+jolGNP6sgq7hXSoYqEuLQzS6oi7v7+3dgrkrptbiIAwOAtuowgJGEkZiABBHDUcbKmEpVdYaPwIuUuZ1PYW+9neqSGXMCyBLTsIXJJkJnmr/VJrn1sPVpO6V0Rhw67l9f2YdawyU4xEp1EiZz7Kok7pNolTqOE/ICbUKGEpSrDA53ZrQqngDnbW+5DtkZAgEAwYmdYyzBqHbPoXy6Ey4wiMaglMcSAMiI17aHJsphm/KrsrX942WQoJIUZyzGHQdJk0KfqaI4GpU1lp9TKXG9RAwqclAmUhISFSZMkKnifZUlCUlsb/AHelF5luabdu5S4w2tsc1Slz1ag+0VVUi4uzMFd3qS9DHbYam4d63T/i1bB/fodOm/wo+SKy8kOE5/aEfZJJ16ZyqyFnGxN73EcqeqnkE5WDU4ZmBpwPDxotpYjdXuMFxWZ/ntqWVBcMPYjlHTSyizEYP4pOVWZbaApXElwDID3RRZvUSYHHuqhRC4yXOMZCpZRXEvRMRpMj3zUkmRckyE44CeurEmkRumKSAdeGegypbBo9zeeTVLa0PBxIVCkASAcoV01nr6WKKmd8Jq39gbPc9O3aPa2mfECq41ZR2k/mZ5RqvdIrLryebLc0aKD+g4tPsmKtWLqr830K3Tlziimu/JJZn8ncPI6jgUPcD7atXtCa3sLsr/lKLaPkmWM2rppXQFoUj2gn3VbD2jHmh+7XM9deTq+Ro2lfqOJP70VfHHUXz/Yg8LMp7vdu6a9O3eH6hI8UyKujiKctpIreHmuRWqZIMEEdoNW5ivIz1h4V5m5qIC6rZqQTbwxQdYJHYCAfeKQSjoPEg9Xz4UFeqHFDOaHoRT0sMXFqh0FDqEOJIOS0hWnbVkako7MGlujJbU8mVi96KVMK/wCmZT+Fcgd1aqePqR31E0uhUHdHalm2U2V4VpByRjKSBBGSVykHPhFaFiqNT4kSLiv+0ZnaO8W27Y/SuXKOsttlJjrCSDWmFPDS4UiqUHbUpTvxfkR507HVhGnYKsWEor8qH2ktxy73lufN0oU7iU6ouFcq5XCg4UyqeJChEaJFL3SlnzW2+RJYiaVkylcvXDq4s/rq+dWqnBcl8hOrP9THl3kpAlUwAZ6cpM91Q7OzuWdrdWO5+Sr/APl28ni8f/ncFcX2h8d+S+hXG+tyrvkTcq63vYXKoh/s7cXakvJFTtJPPUMtVjgePbV8FZEs10Qi1nJUYgCIHX0Z9HhVl9LWIW1vcWiIEqUeqKTAjvtCdVZ9R+VSixMJKAADnqQcj15DpoYrjK1ACBPhUt9xXsrIcWEwDnB6s/bQRuxp6CMgf54U0NNiEOCM5zyzIp2BjTz0kmCJJOvT31KxGzIboB01JHcBGXs9tWRdhNMbB7PGnZCuzU7lOKAdjpT/AJqy4lLQlDmaTz1Y1BrLlRMMbTV1ijKKwjztR4qHZ/vTyjHBcK6z3mllQXEG7XwCvbTyoQ35250mnZAMm4VxjwFOyDU6ahvs7qgkchyA9apVwg9IyPyNJxTCNWUSKuwUNDPsNRcGXRrx5jODOFDuI1quzRZmutGLSs0XIuKsLCqLkWhwJmIqSV9iLdtxBT0UiV+oTs4h0EDLhOfCmm0EbZSm2pulZXE8rbNEnVSE4F/iRBrRTxVSGzItX1MltfyQ26z9XeW0fuuJDiT3iCO+a2U/aL/MQcE+XyMntPyW3zWaUJeT0tLEx6qgD4TWuGLhITjHqZp3Yb6FYSy8FxmlTa8UdOHCDV3aJoap22Z3TyZ26kbNt0qSQQHCQoEEEvuHMHTUVwcc1Ku2vD6DWmjKu5uU8vJyCXQSepKwSaqhFvbxOu9KXoZjaG0WeUWeUHpqP2sxJz0rXGlO2wlWikrsiq2wyASV5dSVfKpKhN6WE68N7jD23GfRxmRIgJX4aVNYapvYTxELkb/jzM+kox+ifjU/dahD3mAn+kTP6fcB8TT91mR94iNL3ga4BZ6Mk/6qksLPnYTxC5BjbyT+adPRAHtzNHuz6oj266CVbYnLkHT3fwp+7/5Ifb+ATV6tWQYXMEyokDIT93XKAOJNPso/qQu2fQZcuHlaW7n7X+mpKnBfmIvET/SLDb5GVurwV8qVofqIutN/lCFlcn8wrwPzp/h9RKrU/SabdNtTYcDqVoKimOaYyxTmNNeNZMRrbKaKc+ppA0np8Qr4GsupbdDjbaegHvnwzpajFYRwmkArBOo9lAA5FBouwEliOMdo+YouO4f4fCgZ0HBnkPbQo9DiX01Fmej20yOgqTT1FoGUzrSsF7bEZVmOBj2jwqtxTLVWfPUbctlDhPZ8qi6b5Eo1URxULFtw5phYHKUJhlFgzNMi9AyAaLi1QlSTFA01cCblQy1HXVkarW4OnF6iXnVHNGDT0VSAT04hMa/dOtP8OV73RHK46ENeyrbP6JAJ1xAwT2zFHaW2LM9V7t2Kt3dSzJKjat9JirI4mWyZKy5sWdz7IZG1aHaBw6qsVaf6n8xJrkA7rWQ0t2p6QE/Oh1JfqfzJKT+0GN2rbg02KWeXUebwDVuyzwbHcY+FF5dRZ0D+jKBolQ7Fn5UXkHaREf0eSNAr8R+dLMySlEcFkEa6fpK+ZqN2TTXIRhTww/iHzpZiWoRbETKPx0ZkGpFccbGqm/xinmQ8knyIy7lmfSR/PdTuPs59CO5cs/eR4H4CnmDsp9CGu7a4LPclfyqVw7KfQaXfoGi/2FzRox9nMIbURpjxfqK+QoyIajMY/wCPNA84qHYn4Gn2T5DsyyD6ciFagETlIOlVZQuEq66wexUfKnlC4nzj+cZ+dFgudYLdJx5nDzBkdtAhIPTSzLmPyAF0XSCwU9E++ou1xgKujPxobQWEqbSrUZ9evcRRoxpuOzIztofsnuPzFQcS2NXqRVgp9IEdfDx0qOVlqmnsKCePTStoNsJJqNgdhfKa91O5HKLDczHRUlFu9iLlbcrk2H06XZOSVpCeBC4M+KRTi+60XSqXhb7+9SQ4qKjYURsNDhI7CR4xrS2Jt33JQvCclAKHWKsVTqUOit4uxTb37bTbISTiTiWU8w5mAZ6Mq1U8NUraQYqdWFLWpqYfaW/baSI84VIn0wI8TVkvZ1VbyX7m2jiqU1pAq3N+xBhtw9rv8DSWBnzn+39l/vEf0ojnfjX6AGeJdz/cqfuL5zfy/sTxK5RGlb7K/sEZdK1H4Uf8dHnJieLfQQN9VjRlqf1vnT/46n1YvfJ+A2rfd/ghgfqL/wBdSXs6l4/P+iLxcxpW+lx0M/gV/qqawFHx+ZF4qZGc3uuTxQOxsfGprA0en7kHi6nUjL3luT+cAniEN/KrFg6K/L+7KnjKjdr/AEGRtu5Vo8e9Df8ApqXu9Ffl+pBV60tpv9v9Ck7Tuj+dMfqj4UOlQX5SanXfMQdpvHVxf4j8KOyh0RJVJdRSbtz76vxGk4R6Fqm+o/d3CwhIxHME6nOSQSTxyFXYeMdTm46cs6V+RstnvqLbcr+wnUH7omY1rk1Us7subOnTfcXkiSAeBQer+BzqBO4MKvunwPzpaBc7QKgro4gSlxw91Juw0rigaad1oISo9NRb6jXgFhosguHAp2QahzRcAR1e6gQmKjZjuRnLBJzEpPSkx7ND4UrN7lkajREctnE5wFj9Hmq/Cox3z3UnBcmWqsmM29yhYlJnODkRBGozqucXF2ZbqSEmNOyo3a2IvUgvX4DyGSDiUhSwrgMKkiPb7KkovK5dCxR7rkOuA9nx/nOlF9QQsAR30NaXFd3DQjF4H3UkgcmjE+UxctszxUr2J+Ndv2VwyMmKVmco2vAWImI4xOp6K31dx4bSPqQVr4VWkanLkEDQK4JoC4U0xXCmgVxJNOwmwlGmiLYga0+RG2txxBikyUdCVbr5vf8AKqZrUvhLQZJqdiNyRZ651CexbTZJ2umOT9T3qVVuFfdfmc/2h8VeRsLUqQ23mn0ERiAP2R+jNcqpZzfmzqU1aC8kSkPKjNtsjpAHxE1XZdSQfnQ/s/BWXvoyhZn/2Q=="/>
          <p:cNvSpPr>
            <a:spLocks noChangeAspect="1" noChangeArrowheads="1"/>
          </p:cNvSpPr>
          <p:nvPr/>
        </p:nvSpPr>
        <p:spPr bwMode="auto">
          <a:xfrm>
            <a:off x="155575" y="-1790700"/>
            <a:ext cx="56102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data:image/jpeg;base64,/9j/4AAQSkZJRgABAQAAAQABAAD/2wCEAAkGBxQSEhUUExQUFhUWGBcVGBcVFBQXFRUVFBUXFxUUFxkYHCggGBwlHBcXITEhJSkrLi4uFx8zODMsNygtLisBCgoKDg0OGxAQGywkHyQsLCwsLCwsLCwsLCwsLCwsLCwsLCwsLCwsLCwsLCwsLCwsLCwsLCwsLCwsLCwsLCwsLP/AABEIALcBEwMBEQACEQEDEQH/xAAcAAAABwEBAAAAAAAAAAAAAAAAAQIDBAUGBwj/xABNEAABAwIDAwcIBQgIBgMBAAABAgMRAAQSITEFBkETIlFhcYGRBxQycqGxwdEjJEJSkjNDYoKisuHwFjRTc7PC0vEVVGODk9Ojw+I1/8QAGgEAAgMBAQAAAAAAAAAAAAAAAAECAwQFBv/EADgRAAIBAgQDBQYGAgIDAQAAAAABAgMRBBIhMTJBURMiYXGBBRQzkbHwI0JSocHhYtEV8URygiT/2gAMAwEAAhEDEQA/AKFo1xmdVExuoskPAVEkKFACwKQChQAcUAHQAKYij3yH1Rzu94q/D/ERVX4GcwrqHMBQAYoAl7MsVvutstiVuKCEjrUYk9AGpPAA1GUlFXZJK7sdCvvJA43IF22VxklTakgnokKMZ5TFYP8AkYXs4s1xwcpLMmc1FdAyCzURh0ALRqO0UnsOO5M2h6HeKpp8Roq8IGhkOyiW447C6iSBQACKBCYpgCKYiLe8KsplVUr6vM4KABQAKABQAVAB0ACgDpjD6TAkTXIZ1rMsmqgxj6aiSFikAoUDFCgQdAAoAOgCj3y/qjnd7xV+H+IimtwM5eK6pzAUAKFAzYeSUD/itvPAOkesGHI+NZcY7UJNfepbR40dT3vfIfTBVkkTCjxJIH89NefhI71CF43OBPemr1le816dbI89LifmEaADoAW16Q7aT2JR3RM2j6HeKppcRorcIbeg7KUtxrYXSGCgAUAFQIAHR/vTA01/uNgZS446QrLEEpBAxZRJOcHLhWWnjlmcYounhG0rsw20bMtOFBMxoYiQdDHCunTmpxzI51Sm4SysjVMgFQAdAAoAFAAoAFAG5sfyie/3GuSdqWxomVVWyCJKVUhigqlYYoGiwCgaADxUACaBBzQBSb4n6o52D3ir8OvxEU1uBnMRXUOaCgAxSGaryYWa3dp22AkYFFxREZIQk4gZ4K9H9es+Kko0ZN9Cymm5I6lvzsqV8ol8pLg9EmYMRiT8v5HBoSirXR24SqOLijhLrJQpSFekklJ7UmD7RXpbpq6OE007MI0gFUAOMDnJ7ajLYnDiRK2iOZ31VS4i+twimxkKi9yS2FxSGCKABTEEaAJGzCA+yVeiHWyejCFpJ9k0paxfkxx0kjqO9ZAt8BIBUoAfqnET7PbXCoXz3Ou43OObxqHLEAzhAB7cz8a9HhU+z1OHjbdrZcisrQZAUACgAUACgAUACgDb23pp/nhXJO1LYvGXKTRVcuN37cPPoQr0TJMGJABMVTVeWNyUdWObYQ2hQDc8Zkk6RHvqFGUpXuW1YKKTRADtXWKbig7RYLh8rRYLhhyiwXFY6LBcpt7lfVXOwe8VdQ40VVuBnNRXTOcCgB9u2WpJUlC1JGpCVEAgSRIEVFySdmyai3sjvO6mwmNmspUlKfOltpSt3EHEqJ5ykJEeiT0R6IzyrgYvHOcnFbJ/dzqYbB3s2N75+kykgJIbSYSISDzsk8IEVlg9WzoYZd126nFdtpi5eEz9Is95USR3Ex3V6Wi704+SOBiFarJeJDVUyoVQMdthz09tRnsTp8SJe0xzR21VS3Lq3CKQMqiyaFUgBQARoAKmIlbLsi86hvPnGCRwT9o+E1Gc8kXLoShHNJI6jvGyhVsoFM8mEFIkKgEhMyJ4anqri0ZS7S99zqOKcTjm8VqEOApyChMdYOdehw03KGvI4uMpZJ6cyqrQZAUACgAUACgAUACgDZ2zuJQgHwNcu1jsyd1oWrSjS0KbM0G561edN4RwXPQBgVme+KoxNuzZKHER9rWjrSocjiAUkkHp4dlQwzTvY04qV0tCCHK02MdxQdosFww7RYLiku0WC44HKVh3Knetf1Zfd7xV1Bd9FVV91nPRXQMIKBnbty7XFs2ybajE4slR4DnuFxR7AD4RXn8Q28VK52aDUcPfwNGorcvVBWaAFrTIAhWNIiQc8lHhx1rBNRcW1u2aoPJTSK/fJtSnhiAHMGQ0AxH+NTi0izDWyadThm1DL7p6XXP3zXqIcK8kecqcb839RhVMixVAx6zHPTUJ8JZT4kSdqeiO2q6W5bW2HECoMmg4oGCKBBUAEo0xHSLct2IDTaVB4hAURJU4op1MjJOIqHsrj1c9aWZ8Kv6HVoRhBW5ssF2hRaXC1RjcgqjgARCfafGqY1LzjFbIsklfQ5NvYeejsV767+C4Wcf2hxIoq2HPBQAKABQAKABQAKAN9bbLSDPO7lKHxrjSqtndUEiYiyH3l/jNVuZPKbbcBbaA62rEVqAUFnM4U5FIPASQeusuIempGUZXTQva2xWmULWqVkzhEGBMSZH2oHZn31VCo7pI0J5+RkvNF/f8UJ+Fbc6KsgPNV/eR+D+NHaC7NeARtnP+n+FQ+NHaeYuzXRBci50N+KhT7TxYuyj0Bgc+4j8Z/wBNHaeP7B2MehVbzYvNl4kgaDJU8eytGGneokZ8TTUabdjBiuqckOgZ6J3Ns02ezWEfnVt41TGQeONQB7fdXmsZVvUk1u3b0R18PTcsseS+pM2EvE8oTICJ/aSKxpaXNuI7sFYq98nz5wBHNwp9pNWxStclhV3PU4TtA/TOf3i/3zXqI8K8jzs+N+bGlUxCqQD9l6Y76hU4SylxD+0zkO2oUty2tsh5FQZYhUUgEmmAVAjW7g7DDizdOj6JggpkZLdGaRnwSYJ64HTWXFVskcq3ZdRp5mWw2ty9y22T6TuIZ6FIUfCPhWLsnGm5LodKTirJ+hptsgC1dHDD8RWOhxocjim9npo7D7xXpcFws43tHjXkUVbDngoAFAAoAFAAoAFAHTkGuEzvjyTUSRpdyRNwr+7V+8is+I4RSZdsITe26wSrlWDwURlEpUAFAGYMz11TDuq5Ko3Sq+D+pjELCpgKEEiFCDzTGYrU1YdxwCkMUEUgCLdAgg3RcZQ74J+rOfqn21qwj/FRmxXwmc7Fdo4pq9wd1PPnSpzK3bzcMlJWYJS0hWEjETEzEA9lZMXilQhfnyLqFF1ZWR2jatxhaBhAGJKE4sAwoIjCngBITp92vNwk5PXnqd2NKMWkugzuc8tb7/KNJQpIA5pEQpWQUBorImrJRShoyvEPYr98lfWP1UD30obGnC8Bw29/Kueuv9416lcKPNz4n5jZoExVICRZemO+oT4SylxDu0tE9tQpcy2tyJCKgyxC6QxJFMRM2Vspy5XgbGWqlkKwNiCZWQDGhjpqupVjTV5EoU3N2RqttbTbtGE2zJUQJMFQM4jzlkgCJ6PZWGlGdeeeWxtm4UFZblBum4VXzJJ+0r9xVasSkqEkuhmpTcqybOn7bP1Z31Y8SBXEofER0pHFN6/SR2K99elwXA/M4/tHjXkUVbDnAoAFAAoAFAAoAFAHQkXA+9XGyncuPIuR94eNRyjTNb5PHQblWYP0StD+misuJVohK7QLDanml0lz7JJSsdKCR7Rr3VXSWaJpxcc0bE/fbZgbWH24LbuciIkiQR268TqeNTho8plpVHKNnujNJcqyxbccDlKw7isdKwXCBoC5UbztlVu6ACTh6Og1owzSqIpxF3TaMPu7sVy8uEW7Q5yjmfuJHprMkZAcOOlderUjTg5y2ONCDlLKdj2tct7MtE29t6cc3UYlkc99xJmDIMdw0GXnY5sXWzz2X3Y9HhcN3bpEraqZ2dbg5nC1JOZJ5MkyeNVX/FfqFNWm0VfkhYSl+8wzngkGYnG5nWzGybpRv96GavRhCScOd7llvan6zmMjg10NYobG3DfDOH37JS4qeKifFRr08JqS0OBiMPKjK0uY0akUMVSGSLL0+41CpwllLiHdpfZ7ahT5llXkE48QqBn1UKKaByaZJZXIkiO2oNWJp3RrN1N3UqJeukqSynDhB5ocUTlinMIGvCZGetY8RiMqyw4jTSouWr2Je2tst2yS0w2lCpM4U4AVRBUSk89PR8Kz0qMqzzTd0aZ1I0o91amHecKiVKMk5knjXTiklZHOlJyd2W2539dY9ZX+GuqsV8GXkTw/xInUNsD6s76o/eE1wqHGjrTOLb2jno7D769LguBnG9o8a8ihrYc4FAAoAFAAoAFAAoA6Y3PGa4TZ37IfSkfyKjdjyo0+4SRy6yP7M8P0k1nxDeVCklYqtrAEgkAzOo7KKDNVdaI1W520w6x5s4EQlQSnGkFISsZAjiMQgaappVbpqxhnTs3NFfvLuqWFFaWgWjnKQYSeOWqRU1KUdJEqdSFTbcz4bR90eNSuy7KKS0jo/aPzozMMoaggdOX6R499F2wsWWzdgKuDzQsJyxLxEJSJzzORMTlUc9tWQqSUVvqafbl8iyawtsnkEwAUFOHUZKxfa+1OpmqZ5qz30IYand68RyLbV8p5a3FKMqJA6Y+yB0ZV1KNPKlGJ2JyjTpq+h0jbow2TI6OTHg2a5MdajMMeNkjcZCJdKTKsLaVDogrI95q/FN5I3Mtbi2K7fD+sq7G/3RVUNUjbhfhfMz++e6TbwW9ahZPpBKRKYElR05s5wM9NBWzC4xxllnsUYmm6kMsuJbHLljONDMQdQeg12jgvcOgCRY+l3GoVNiylxEt62W6ttttJWtaoSlOpP88eFVwaim3sWVFdpI1FruJcqUJ5NKc5XjBSkpkKTlmSCIMT21iljaSRrWHncu0W1js/NR5Z4aFQBg55pRpx1MjrFZXVr4jSKsvvmXqlTpayZXL3ldu7htsABC1pQUkTzCYIjgACTAq1YSFODlJ3aRH3huSjFWRA32CQ+AgAIKELRHBK05AdWXtq3BruXe5DEy1USt2bsK5uI5FlxYJwhQScE9BWeaPGtE6sIcTMyi2a7Ye4F7b3DbziEhCJUo4wSAUkaDrNZMRiIulJWeqNNOnCNSOWafz/AJRrNtf1Z31fiK5NDjRvkc9/oDdbSSXLbkyG1FspWopMkBUjmkRBHHjXosJPKrWbOT7Qjea15FvsDyE3C87t5DQIPNa56weGImE+E1qlOXJfM56UebLXa3kMaU7iaueSbwjmFGMhYABIUpcwTJgzE1nlipR0tf1RNQi2VzvkXZGIG+AMymUtc0cQocpmesRVfv8AL9P7lnYRtu/kNXfku2enL/iABAnNxj4q7aj77V/QSVCm+ZXr3B2al3PajPJQmByzJcxZ4wSMo0iOup+91mtIfUPd6aer+gq43O2MNNoA+q6g+EINQ95xK/J+xPsaL/7GDursb/nnPxj/ANFHvOK/Qvv1D3eh1ZUN7xJH5tfiPnQ8M+qL/ePBj6d5Uf2bngPnUfdZdUSWIXRm28mG1UvvPAJUMKAecAMiqPhWPG0XCKdyUaqmVm820kMBBWFQomIE6BNRwdKVS9jZi6iglcXujvMlbwt28Q5fmnE391KiCCdONTxOGmoOXTxM0K0HJXuWWz/Kd5sotPFTgQSghSFYgUmCAqM8xUlhajScSqoqUm+T8DW7O2lY3yQ42hoByQVONjEFpgFuMiFRJkHQCs004ScZac+pGKqKOZNsbXuW1jxB/mTOAJGKOgKn2kUKolzuT7eduHURcWmz2kBa8PNkqxuHD1Bc6nhAjiIqHaSk7QV2WWra3dl1KPanlCZIwtuoAGQmQkDhCfn4VYsHVk7yQ49lDW+vUJmdp2r6SrGppEtEZStKcQTHGQI76nCn2dVMsjV7JprZvUxOytmv4Q7hGFQzKwCAhRzVGogCe6t+eKnYurVYSi4Sep0TegRaoAzgpAPTCDXHh8R+pGnuWO6JCgsgJBhsGBBOS8zUq0csVZ3MlSd5NdCi3sH1pc6czuGBNKnyN+G+D8yjc2+uwYQ6yeVCnFpAVklTSCEicpnFiz/2rZHDKrVaelkiGLrppOUdWiysG9m7USX+RbQ5o5yglScIz9FQBywwroqFSdfDPJm05GKEYVVntcqVeT7Z+Ik35CJJCQWpA6MSp69R0d969o1bcGvkymWDV/7Qm32NsVg864W8oA5cqPc2B/MVGWIxc1pC3p/ssjQpQfEvnf6C7je+wtoFvb4VHIOpbGJPSZUcXE9xIqKwuJqrvS9L/wCibq0abXP0C302tcICUlfJ4kg4E8CdcJjLXTUTrUcLRhKTur2Lqs8sO67XMNPE610zn35ltuuPrKDwSlxZ/VaXHtiqcT8N+n1LqHGhzeaYtVaYrRjh0Jz7aKOjmv8AJhW5PwC2Xty5bbCEXLjaBMJSuAJzOXbRUgm+G5GFral7u7t64cuW0LunFpUTKC4SFc1RgjtFZ68EqUtORdTUc6sbbbbUWznHmHxma5dHjRtbuzmTu1Vs5JfWyFZwlxSQo9JAOfCuzSUmrR1MuJyJpysQ3ttYvSulntdWfjVnZ1Ohnz0/AiOXTStXQe0k++pZKnQWen4BOoaGpTpOnDwpLO9iTsugyHWeCh4fwqTjU6EO0j1QfLNffHt+VPLPoGePVBF9r7/v+VGSfQM66jZdb+/+yakoy6Ecy/UMAVIiKApDOi+RlP01x/do96j8K53tDgj5/wAFsOpWb9p/I/rn2IqGAekvQ343kQtxU/X7b1/8qq1Yj4UvIxRI28KIu7gf9Z39806T7i8ictzT7kXK3La4tkpbEDlErwDHjVkASfUy7KyYxJOMn5ehbR0lcytvtF1CgoOOAgz6ahn11ryRatYg5O5qN8XBd2wu2UBCA5ySxAxlWEEKUoa8B3dlZcPF06ji/QlKfdynOr4ZGurSephrbHWdy71Nu2yo6Lu0MnTMKYSknUSBys9xrlTi5VPRv9zfKnmg0v03+/kUO02XEOvsIStRbUsc0k/RSQlX4FDxrRnVlIvp4eMstS+/1NrvNlbNADin9w1yafGwhxMk7gcmUvFtZUZbCtMiAuBp21Oupq10Y60cs9rXKrewxcOnWAk+CEmlDkdDDL8K3mZLfZYXbMqXKFlGMISOacayVT0HSujhNas7dbGTEfhxyPUh+TlKGgu5ektqdZtEJnIuOLBWs+og/tmr8cnO1Nb6v0X+zn4WbheXLb1M1vKwUXb6VpAUlxSdIySYSe9MHvrTh7dlG3QqxEs1Rtkew9LuqdTYjS3LfZFqHby2QdOUCldaW+eoeCTWec8lKcvAvUc1SK8S73kueXtmXyZVy1yg9hWFp9hrLh45JuPgmaa0syv4maFbDMW+7qoL6uKbd0jxQn/NVGI1SXii+hu34Md3k/J2Z4ebIH4VKE0qPFPzFU4YlEa0FBb7nf11j1lf4a6pxXwZ+RbQ+JHzOqbeXNs71J+VcKi/xEdVo4nvcrNA9b4V6PBLRnK9pPhM9W45ZKsbfEZIkDh948E/Oq6k7Ky3LqNPM7vb6j21n5UUjLSesxl3CoUI925Zial5ZUV9XmUMUACgAUAX7b4H2Ae01gcW+Z17LoSX9opPosNI7Maj4k1CNJreTYPyN35HHJXdmAIbb0HSXPlWL2grRj6jhuQd9b5LZaxspdkLiVKThjBPo60vZ8U1L0NmN5EDc3aTar1gBhKDiUcQWsxhbWo5HLQVqxMLUZO/IyQ1kkQ99ncF/cpwxDhP4oV8aeHhelFhKWppNwXeSbYWQAq6u0tieLTKFSfxLI7qz4mGaWX9MW/mNTtFv0Mnctw44IgJcWnuSsj4VetEvJE7G73NtQ/sy7YyxLLikzPptIaWmejSstSVqy8v5IyVkpeNvmcu2noTrkK6dF6ozV13WbPeB0osbJAHOOO4OfSYQRB+7BrDSSdaV+Wn8nVoJ5XJeCNTtnaCAU3shPndsgpMH8q2QHBkOjCO6oOF+7bZlVHP2bpreL+pYb1/kGvWn9mufS3ZbDiY75M1hVu5hGfKBJy1jEZ69auxXJFGLVqi8iv3pMXTnYnx5NNVw5GvDfB+Zh/KTdGWkpMpIWDA1LbhTA8K6fs5cTf3cxYxbIqt8iWUW1ikxyCA47H/ADL3OXn+iCE1qw3flKr10Xkv9nNrdyKh6sc8oI5R1m6AgXdu06ejlEjA4O6E+NGE7sXT/S2vTkKtq1LqigsNT2VdU2FS3NFuyIfcWfzVs+vsJCUT+2fGsmI1p26ySNdD4l+iZIsAFbMuBqWn2XezlE8nP7NKWlaL6pr+QTvBlDV5UW+xsmLtX/TQj8bgP+WqKvFBeP8ABdS4ZPwH94f6tYnPNlY4xzXSP5/2opfEn5r6CnwRKCtBSXG5/wDXWPWV/hqqjFfBl5FtD4kfM6ntxUWrvq/GuFQ1mjqyOJ715qbjP0v8tekwWkWcj2jrKNvEp/NsPpmOrVXhwrVnvwmLs7ayH/OQeakRwHZx7zVeRrVlvap6R0GdoH6VXbU6XAiqv8RkerCoAoAFAAoA0AbFc+52LiksjrpZmM6L5ImgPO4+41/9tc72hK6j6k47rzKfftoFTM8Av/J8qeBlZS9DXi90Qd0WQh5bnFpl5Y6AcOCT+OO+r8TJuGXq0v3KKS7w95RLcG8eWJJWltYHSS0mAOnSpYWbyqP3uVS0jcsXglq82fb/APKrYQqDlyrq0qeJjjiVUItyVSf6r28lsDVoJevzKbaTJQ++kiCHnfa4oj2U4u8U/BfQsZqdzL4MtsKOnnuBXRhdZCDPSM+NUVFep/8AP8kZK9OSMLvns/zd24a05NZSPVxc39mK6GGlmaZlru8Gy9375jrbIyDDDTUdCgnnd+lZsPq5S6tnWoaUV4k/ZbvnWxVpB+ks3C5/2nScXcOcYEeiKsqK1TzK6FTs60ZX0kreqNbvUfoWu34Vx6W7Jx4mDyV3IVbulKUjC8UkgZqOEGVeMVpxt4uPkZsVKM6mj5fIh7zr+tuE6DDPX9Gmaz09Tbh9KK9fqZDYjIu1WzivRauXyvrSfrHgYIrpVJOjmXWK/wBGZd676XMPta9L77jpzLi1L7icvZFdOlDJBR6I4lWWabZobj6bY7SvtWlyts/3dwnGD2Y8oqld3EP/ACX7om9aXkzP2Gp7KtqbCpbmj2J+SvTx83A7lOpn3CslbeC/y/g1UvzPwH90+e3esgSV2xcHawtKh350q+jhLx+oU9U0UANXlRb7K/qt52Me1xVUVfiQ9foXU+CQ/tQTs+yVxSq4bJ7XMYB7j7TTjpWkvBClwIoJq8pLjc9QF6xOQxH2oUKpxPwZeRbQ+IrHVt5sJtXYOqfjXCoK1RNHU12Zxjep0tlATkSDnxAyyFegwcVJNs5vtCbi0kZkmugcocthz0z0j31GXCyUOJCr38ortNKnwIlV42M1MrDFIAUACgDQJVWBo6yY6g1Fkkzo/knHNuz1Nj2O1zcf+X1LIbrzK7enZ7jzjYaQVwkzEQJIiSdNKWEnGMW2a8Sm2rB7O3duUWz45OXHQlKU4kTyYMrJMx0CJ4VOpWjKpFX0WpVGLSbLm93edXeWrqkHk0MsKcOJHptIKsJEzmUoGn2qXbKMJW31t6lUY3VvG37mWVu/fl0vKtzj5floxtcHAsD0ugAVpVWlFKKelrfsJxk7+Zcb07r3Krt5TTWJC1YwcSB6SQTqZ1JqilWioJNjSugrLd25Fq82tohRcaW2MSJJGILzBgZYdaU6sM8Wn1JRTsybvpuq9d3bDyWiUvC3U9z0Q2UqCXQROcJHCrqGIjTWr62MsoNwcVyf7Gd3v3bvn7p11lgrQ4oqCsbSctBkVA6AHSpYStRjTSm7P1NVWpVjaMFfQl+TTdy9trspuGD5tcNrZeHKNlMKEpJCVTrlP6R7RdXxNGUe69Vsc7sayu5bGt3wThCEHgo9WgFcanFqTudilJSWZcyv8iQmzuD03S/8Jr51t9qcUPI5NDik/EZ34MOXHTgPsaHyrPhV34+aOun/APmfk/5MP5Nb1U3LKRKnGCUdAcHMHZIciup7Rpq0Z9H+xzMHVk24eFzHxGvt1HVXQOea7cdPKtX9rEl22LqBP522UFojr5x8Ky4juyhPo7ejLqWqcepm7JYE58KuqIVNpGj2EsFm+jP6BB16HRWOsrOH/t/BqpO6l5Du4dwE3zSTGF3EyqehxBAH4sNGJjek/DX5CpO0inumC2tbZ1QpSD2oUUn3VcndJkZKzsWuyR9Uverzf99zLqqmr8SHr9C2nwSJGzxyuzLhAzLDzdxr9lxPJqI6hhJPaKJd2tF9U1/JFawaM7WgqLbdITeMSJ5/+VVUYl/gy8i3D/FidX2oj6u9AHo65dMkVwqUu8rnXlujiu+KpW32KHtFeiwPCzke0uKJnq3HMH7IfSI9ZPvFQnwvyJ0+NeYm6MrV6x99EOFBU435jVTIBikAKABQBegn9GsNkdS46gn9H21FpEk2dY8mlwFWTiB6SCvEco58lJHdXHx8bTT5WL6T1XmaVW7luucWORrzzpnB00qNNq2g516jZHTu804hObmFM4AFHNJMyTxnXsIpRb1l1Jyq27vz8w77ZCE58/Nlu31+wkAk6a6Z0nJtpeNxUnz8ypTu0z997uX/APmru0l4E8xcXuwGnG2llTstpDUg5qAzTilOZ1zqKbXIqjNqbj6jVpsBscoAt3noKSFRAEhUjm+ll7aUpMnKbVmTrXZTfJNBKlnkHCpJVkfpJkHmjKaJN5WUuTU34r6FIndxo85Rck5nJJTJ1GaDxpRqSsanLUjvbuW2KQt1Jy9GExHRCMqkqk7WI7lntzYzNxF0pSgpSUtLKY5xbmFKGHJR07AKslUk0imi+zk4eqHNx9jNWlutDKlqSXVOErIJxFCAYgDLIVTiq8qrTlyRU6cYSsuZlt/VQbo9CFexuKnhV+LFeKN//ivyf8nNNxr3kb5pXTKe8iU/tAV28bHPQfzONhXlrpPnp+w3vWlHntzycYC84UxpBUTl3k1PDtulG/QqrK1Rokbk3vIX9s4dOUCFeq6C2f3p7qjiI5qUl4fTUKTtNFdvJs7ze5eZ/s3FpHqg8w96SD31bRnngpdUQqq0miz3ZOGyv1cCLdsdq3FE+we2s+J1q015v9i/DaQm/IhW9wW1JWn0kKSsesghQ9oqbjdWY1KzuaLf5gC7Lqfydwht9B4FK0AH9oHxrPhn+Hl5rQsq8VyNbEJ2e8fvvtIH/bQpZ/fFEletHybJRdqbHdyb1CbjknT9FcJNuuTkOUjAruVAnhiNPERbhdbrX5EaUtbdSr2vYqt3nGV5KQopz4jVKu8Qe+rYSU4qS5kJKzsTNz1fXWPWP7iqqxXwZeRZh/ixOt7Uyt3fVNcClxo68tziW+Ppo7FfCvSYHhZyPaXFEz1bjmEnZo+lR6wqurwMso/EQy6ecrtPvqUdkRnxMRUiIYpAHQAIoAkBk9PsNV5kX9nIULZXX4GlniPspHW/I0yRaXZP3+joa/jXE9rSvKNujN2Di4tX6o3uxbwK+hURiWClJMZhIHNg65eyudTubMZSyvOvMmtWC25Sh44U5YMAITkMkngIjKtN/Ey9pGWriIuScUFUHD92ZkxMR1CqlxO5bFd26XMgO2y0mS6sTnk2n4DKrVKytYloy0tcZbWMUnmwcGhno4076FM7KcfUQ0hYxFRSRhOXJqEzkPtdJFRaJSadkuo7YIXJBUDiBA5hTB1B1p25EKrVk+hEXbrTOFUJ1AKCoic4nF1+6oRWhapp7jSkOn7Y/wDEr/XTsid0SdnNLIW2tQIWDhIbKcKxmDmrPsy0qcLPQprO1prl9BeyWlIbIUrErETODDoE5RJqipK2wqmsr+BzrfJPKOvozhWJBMaYhhOelacKmpKSRubj2GVvkZXYmyGLd9LoTcLU2ZAU0otqJBA9FIJjXXWK6VWrUnBxaSv4/wBnOp0KUZXT2++gu63etnFqcPnYKjJCUCM9YBQTUIV6kIqNlp4/2SqYenOTk2/v0A3u1adN+exuD48lUveavSPz/sj7rDq/v0LHePZ1rePl9xN6FqCQrA0QFFKQkKMtnOAPCq6NapTjlVvn/ZKeHhJ3bf36C7fZtgLY25RtHAp3lVQ0SpRCQkAnkhzRExEyTnTdSo6nad3RW3/sSoxUcivr4Dad2tmHRnaf/hc/9dSeIrf4/P8AsXu8Or+/Qs9oWNk8yw0tjaBSwFJbPIOBeFRBwqOGCBAjsquFSrGUpLLr4knQg0lroMr2TYcgGOQv8AcLvoEKKykJkk8IAo7Srnz3je1tyXZRy5dfv0IJ3d2ePzF9npJSPDMVPt63WIvd6fj9+hY7cbtLrAXmLgrQgN4yppC1JGmM8pziM8yONV05Vaaai1YlKjTk9b/J/wCiPsnZdm04l1m3uFLb5wIdaWEyCJUA5kMzrSq1as4uDa10HChTg1JX0LG73lDra0oac56SkE4CBiETko1kjhsjvc0509Dn28llJRjJT6UDCTPo11MLUsnYyYykpNXKJVknpPga1qqzA6ERTDGBQUJyM0SnmVgjSyyuhk2uvSfZUu0IOiNeampdoiHZMHmyqM6F2UhPIq6KeZC7OXQLkj0GnmQskuh6P/o0x/ZJ/DXk+1qdWeivEkf0UY4BPcmpZ5fqKe2XQk2+zE27TgRooKJjqEVVWu93ccZKU426nP8AeS7WnCpC1JKCSCkwQTGYPdWnCwRsry5F3uV5RA4vkbwpS4o810AJSogAQsaJVAmdD1ZTdVwzXfh8jkzgvym5faxPY0gcxJSoE64glQI4ZfGsqd5XHCTVPK+f/Q6UT9kd5/hVu4r25jK0qSn6PCDiBgqgRBnPhUW8rHo3qEbsKUASkAcDliV0iRmBw/2oUszvyHkyoe5QjQJ7hU7sWVPcXcjUjpB7lfyai9yFN62f3YjpSScgD40rlzaW5JsmQsBWnRHCMqSd2U1aji8pXbJKi3zlScS8z05fxrPN31ZorxUZ2S00Mzvfdy/CF5BCUkBWQVKgQR06VbF7G7B07U7yXMyV1jmMUjjOI8es1fB3Wv1NDWun0DQ4oRzpiNApIJ45Z0O3L6iS01+gp5RzgmD6/TPRSQ9BnONT3hXX/CpC0CQOnoI48UxQIaWQIy06u7pppeIX8CO4OcCnTThGuuutWLazIbu6E3AnUH2aeNCt1D0GktgEc05er3/aqV/H6h6CFzJMHP1fnT06kdehJYukIQ40pKhyiYxJwkiQQIBy40ku8pp7FVWLknHYl2Vy2kJlWk6IIklUnIEx2SaKnebK4UZRIm8jqHCglQTAIz46UYaMo3sOqlpcoy21/aCtV59CjudRCkt/fFPvdBdzqNK5P7w8Kl3uhG8OpGQpMqk8fZAzqbUtCqLjrfqKlv71LvdCXc6iStvp9lStIjmgI5RFO0iOaB6cCRXnbmpsbOuVQe5Jbajby8RKDMqSr8IIBz0+0KjYcVbvIp7vdS3d9IupnLJSYzPq1op1VHYdSpOTu9Tn29Pk4uWiTbJU+jolGNP6sgq7hXSoYqEuLQzS6oi7v7+3dgrkrptbiIAwOAtuowgJGEkZiABBHDUcbKmEpVdYaPwIuUuZ1PYW+9neqSGXMCyBLTsIXJJkJnmr/VJrn1sPVpO6V0Rhw67l9f2YdawyU4xEp1EiZz7Kok7pNolTqOE/ICbUKGEpSrDA53ZrQqngDnbW+5DtkZAgEAwYmdYyzBqHbPoXy6Ey4wiMaglMcSAMiI17aHJsphm/KrsrX942WQoJIUZyzGHQdJk0KfqaI4GpU1lp9TKXG9RAwqclAmUhISFSZMkKnifZUlCUlsb/AHelF5luabdu5S4w2tsc1Slz1ag+0VVUi4uzMFd3qS9DHbYam4d63T/i1bB/fodOm/wo+SKy8kOE5/aEfZJJ16ZyqyFnGxN73EcqeqnkE5WDU4ZmBpwPDxotpYjdXuMFxWZ/ntqWVBcMPYjlHTSyizEYP4pOVWZbaApXElwDID3RRZvUSYHHuqhRC4yXOMZCpZRXEvRMRpMj3zUkmRckyE44CeurEmkRumKSAdeGegypbBo9zeeTVLa0PBxIVCkASAcoV01nr6WKKmd8Jq39gbPc9O3aPa2mfECq41ZR2k/mZ5RqvdIrLryebLc0aKD+g4tPsmKtWLqr830K3Tlziimu/JJZn8ncPI6jgUPcD7atXtCa3sLsr/lKLaPkmWM2rppXQFoUj2gn3VbD2jHmh+7XM9deTq+Ro2lfqOJP70VfHHUXz/Yg8LMp7vdu6a9O3eH6hI8UyKujiKctpIreHmuRWqZIMEEdoNW5ivIz1h4V5m5qIC6rZqQTbwxQdYJHYCAfeKQSjoPEg9Xz4UFeqHFDOaHoRT0sMXFqh0FDqEOJIOS0hWnbVkako7MGlujJbU8mVi96KVMK/wCmZT+Fcgd1aqePqR31E0uhUHdHalm2U2V4VpByRjKSBBGSVykHPhFaFiqNT4kSLiv+0ZnaO8W27Y/SuXKOsttlJjrCSDWmFPDS4UiqUHbUpTvxfkR507HVhGnYKsWEor8qH2ktxy73lufN0oU7iU6ouFcq5XCg4UyqeJChEaJFL3SlnzW2+RJYiaVkylcvXDq4s/rq+dWqnBcl8hOrP9THl3kpAlUwAZ6cpM91Q7OzuWdrdWO5+Sr/APl28ni8f/ncFcX2h8d+S+hXG+tyrvkTcq63vYXKoh/s7cXakvJFTtJPPUMtVjgePbV8FZEs10Qi1nJUYgCIHX0Z9HhVl9LWIW1vcWiIEqUeqKTAjvtCdVZ9R+VSixMJKAADnqQcj15DpoYrjK1ACBPhUt9xXsrIcWEwDnB6s/bQRuxp6CMgf54U0NNiEOCM5zyzIp2BjTz0kmCJJOvT31KxGzIboB01JHcBGXs9tWRdhNMbB7PGnZCuzU7lOKAdjpT/AJqy4lLQlDmaTz1Y1BrLlRMMbTV1ijKKwjztR4qHZ/vTyjHBcK6z3mllQXEG7XwCvbTyoQ35250mnZAMm4VxjwFOyDU6ahvs7qgkchyA9apVwg9IyPyNJxTCNWUSKuwUNDPsNRcGXRrx5jODOFDuI1quzRZmutGLSs0XIuKsLCqLkWhwJmIqSV9iLdtxBT0UiV+oTs4h0EDLhOfCmm0EbZSm2pulZXE8rbNEnVSE4F/iRBrRTxVSGzItX1MltfyQ26z9XeW0fuuJDiT3iCO+a2U/aL/MQcE+XyMntPyW3zWaUJeT0tLEx6qgD4TWuGLhITjHqZp3Yb6FYSy8FxmlTa8UdOHCDV3aJoap22Z3TyZ26kbNt0qSQQHCQoEEEvuHMHTUVwcc1Ku2vD6DWmjKu5uU8vJyCXQSepKwSaqhFvbxOu9KXoZjaG0WeUWeUHpqP2sxJz0rXGlO2wlWikrsiq2wyASV5dSVfKpKhN6WE68N7jD23GfRxmRIgJX4aVNYapvYTxELkb/jzM+kox+ifjU/dahD3mAn+kTP6fcB8TT91mR94iNL3ga4BZ6Mk/6qksLPnYTxC5BjbyT+adPRAHtzNHuz6oj266CVbYnLkHT3fwp+7/5Ifb+ATV6tWQYXMEyokDIT93XKAOJNPso/qQu2fQZcuHlaW7n7X+mpKnBfmIvET/SLDb5GVurwV8qVofqIutN/lCFlcn8wrwPzp/h9RKrU/SabdNtTYcDqVoKimOaYyxTmNNeNZMRrbKaKc+ppA0np8Qr4GsupbdDjbaegHvnwzpajFYRwmkArBOo9lAA5FBouwEliOMdo+YouO4f4fCgZ0HBnkPbQo9DiX01Fmej20yOgqTT1FoGUzrSsF7bEZVmOBj2jwqtxTLVWfPUbctlDhPZ8qi6b5Eo1URxULFtw5phYHKUJhlFgzNMi9AyAaLi1QlSTFA01cCblQy1HXVkarW4OnF6iXnVHNGDT0VSAT04hMa/dOtP8OV73RHK46ENeyrbP6JAJ1xAwT2zFHaW2LM9V7t2Kt3dSzJKjat9JirI4mWyZKy5sWdz7IZG1aHaBw6qsVaf6n8xJrkA7rWQ0t2p6QE/Oh1JfqfzJKT+0GN2rbg02KWeXUebwDVuyzwbHcY+FF5dRZ0D+jKBolQ7Fn5UXkHaREf0eSNAr8R+dLMySlEcFkEa6fpK+ZqN2TTXIRhTww/iHzpZiWoRbETKPx0ZkGpFccbGqm/xinmQ8knyIy7lmfSR/PdTuPs59CO5cs/eR4H4CnmDsp9CGu7a4LPclfyqVw7KfQaXfoGi/2FzRox9nMIbURpjxfqK+QoyIajMY/wCPNA84qHYn4Gn2T5DsyyD6ciFagETlIOlVZQuEq66wexUfKnlC4nzj+cZ+dFgudYLdJx5nDzBkdtAhIPTSzLmPyAF0XSCwU9E++ou1xgKujPxobQWEqbSrUZ9evcRRoxpuOzIztofsnuPzFQcS2NXqRVgp9IEdfDx0qOVlqmnsKCePTStoNsJJqNgdhfKa91O5HKLDczHRUlFu9iLlbcrk2H06XZOSVpCeBC4M+KRTi+60XSqXhb7+9SQ4qKjYURsNDhI7CR4xrS2Jt33JQvCclAKHWKsVTqUOit4uxTb37bTbISTiTiWU8w5mAZ6Mq1U8NUraQYqdWFLWpqYfaW/baSI84VIn0wI8TVkvZ1VbyX7m2jiqU1pAq3N+xBhtw9rv8DSWBnzn+39l/vEf0ojnfjX6AGeJdz/cqfuL5zfy/sTxK5RGlb7K/sEZdK1H4Uf8dHnJieLfQQN9VjRlqf1vnT/46n1YvfJ+A2rfd/ghgfqL/wBdSXs6l4/P+iLxcxpW+lx0M/gV/qqawFHx+ZF4qZGc3uuTxQOxsfGprA0en7kHi6nUjL3luT+cAniEN/KrFg6K/L+7KnjKjdr/AEGRtu5Vo8e9Df8ApqXu9Ffl+pBV60tpv9v9Ck7Tuj+dMfqj4UOlQX5SanXfMQdpvHVxf4j8KOyh0RJVJdRSbtz76vxGk4R6Fqm+o/d3CwhIxHME6nOSQSTxyFXYeMdTm46cs6V+RstnvqLbcr+wnUH7omY1rk1Us7subOnTfcXkiSAeBQer+BzqBO4MKvunwPzpaBc7QKgro4gSlxw91Juw0rigaad1oISo9NRb6jXgFhosguHAp2QahzRcAR1e6gQmKjZjuRnLBJzEpPSkx7ND4UrN7lkajREctnE5wFj9Hmq/Cox3z3UnBcmWqsmM29yhYlJnODkRBGozqucXF2ZbqSEmNOyo3a2IvUgvX4DyGSDiUhSwrgMKkiPb7KkovK5dCxR7rkOuA9nx/nOlF9QQsAR30NaXFd3DQjF4H3UkgcmjE+UxctszxUr2J+Ndv2VwyMmKVmco2vAWImI4xOp6K31dx4bSPqQVr4VWkanLkEDQK4JoC4U0xXCmgVxJNOwmwlGmiLYga0+RG2txxBikyUdCVbr5vf8AKqZrUvhLQZJqdiNyRZ651CexbTZJ2umOT9T3qVVuFfdfmc/2h8VeRsLUqQ23mn0ERiAP2R+jNcqpZzfmzqU1aC8kSkPKjNtsjpAHxE1XZdSQfnQ/s/BWXvoyhZn/2Q=="/>
          <p:cNvSpPr>
            <a:spLocks noChangeAspect="1" noChangeArrowheads="1"/>
          </p:cNvSpPr>
          <p:nvPr/>
        </p:nvSpPr>
        <p:spPr bwMode="auto">
          <a:xfrm>
            <a:off x="155575" y="-1790700"/>
            <a:ext cx="56102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6" name="Picture 2" descr="http://10dyuk2k99c42ykeneovawpk.wpengine.netdna-cdn.com/wp-content/uploads/ja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09723"/>
            <a:ext cx="2929799" cy="29766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85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391400" cy="4114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What is a JASM?</a:t>
            </a:r>
          </a:p>
          <a:p>
            <a:endParaRPr lang="en-US" dirty="0" smtClean="0"/>
          </a:p>
          <a:p>
            <a:r>
              <a:rPr lang="en-US" dirty="0" smtClean="0"/>
              <a:t>A Scout Master’s Flunky?</a:t>
            </a:r>
          </a:p>
          <a:p>
            <a:r>
              <a:rPr lang="en-US" dirty="0" smtClean="0"/>
              <a:t>A real ASM?</a:t>
            </a:r>
          </a:p>
          <a:p>
            <a:r>
              <a:rPr lang="en-US" dirty="0" smtClean="0"/>
              <a:t>The Scout master’s “enforcer”?</a:t>
            </a:r>
          </a:p>
          <a:p>
            <a:r>
              <a:rPr lang="en-US" dirty="0" smtClean="0"/>
              <a:t>A nice-to-have?</a:t>
            </a:r>
          </a:p>
          <a:p>
            <a:r>
              <a:rPr lang="en-US" dirty="0" smtClean="0"/>
              <a:t>A valuable troop member?</a:t>
            </a:r>
            <a:endParaRPr lang="en-US" dirty="0"/>
          </a:p>
        </p:txBody>
      </p:sp>
      <p:pic>
        <p:nvPicPr>
          <p:cNvPr id="25602" name="Picture 2" descr="http://scoutingmagazine.org/issues/0109/f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133600"/>
            <a:ext cx="1773936" cy="184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923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077200" cy="4114800"/>
          </a:xfrm>
        </p:spPr>
        <p:txBody>
          <a:bodyPr/>
          <a:lstStyle/>
          <a:p>
            <a:r>
              <a:rPr lang="en-US" sz="2000" b="0" dirty="0" smtClean="0"/>
              <a:t>Scoutmaster has to </a:t>
            </a:r>
            <a:r>
              <a:rPr lang="en-US" sz="2000" u="sng" dirty="0" smtClean="0"/>
              <a:t>control, lead and train</a:t>
            </a:r>
          </a:p>
          <a:p>
            <a:r>
              <a:rPr lang="en-US" sz="2000" b="0" dirty="0" smtClean="0"/>
              <a:t>Do you have a 16- or 17-year-old Scout who has already been senior patrol leader but still wants to serve his fellow Scouts.</a:t>
            </a:r>
          </a:p>
          <a:p>
            <a:r>
              <a:rPr lang="en-US" sz="2000" b="0" dirty="0" smtClean="0"/>
              <a:t>The junior assistant Scoutmaster is a young man who is at least 16 — but not yet 18 — and is appointed by the Senior Patrol Leader with the advice and approval of the Scoutmaster.</a:t>
            </a:r>
          </a:p>
          <a:p>
            <a:r>
              <a:rPr lang="en-US" sz="2000" b="0" dirty="0" smtClean="0"/>
              <a:t>The junior assistant Scoutmaster, sometimes called a JASM, functions as an assistant Scoutmaster and reports to the Scoutmaster. </a:t>
            </a:r>
            <a:endParaRPr lang="en-US" sz="2000" b="0" dirty="0"/>
          </a:p>
        </p:txBody>
      </p:sp>
      <p:pic>
        <p:nvPicPr>
          <p:cNvPr id="40962" name="Picture 2" descr="http://scoutmaster.typepad.com/photos/uncategorized/2008/04/06/pl0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648200"/>
            <a:ext cx="1600200" cy="1668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885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077200" cy="37338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Junior Assistant Scoutmasters Function as assistant Scoutmasters (except for leadership responsibilities reserved for adults 18 and 21 years of age or older).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Accomplish any duties assigned by the Scoutmaster.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Set a good example.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Wear the Scout uniform correctly.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Live by the Scout Oath and Scout Law.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Show and help develop Scout spirit.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3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114800"/>
          </a:xfrm>
        </p:spPr>
        <p:txBody>
          <a:bodyPr/>
          <a:lstStyle/>
          <a:p>
            <a:r>
              <a:rPr lang="en-US" sz="2400" dirty="0" smtClean="0"/>
              <a:t>Youth Protection --- Though a junior assistant Scoutmaster functions as an adult leader in some ways, he still must follow BSA youth policies regarding two-deep adult leadership, sleeping quarters, driving, etc.)</a:t>
            </a:r>
          </a:p>
          <a:p>
            <a:r>
              <a:rPr lang="en-US" sz="2400" dirty="0" smtClean="0"/>
              <a:t>For 16- and 17-year-old Scouts working on Star, Life or Eagle Scout: junior assistant Scoutmaster </a:t>
            </a:r>
            <a:r>
              <a:rPr lang="en-US" sz="2400" i="1" dirty="0" smtClean="0"/>
              <a:t>is</a:t>
            </a:r>
            <a:r>
              <a:rPr lang="en-US" sz="2400" dirty="0" smtClean="0"/>
              <a:t> a qualifying position of responsibility for those ranks.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977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391400" cy="2590800"/>
          </a:xfrm>
        </p:spPr>
        <p:txBody>
          <a:bodyPr/>
          <a:lstStyle/>
          <a:p>
            <a:r>
              <a:rPr lang="en-US" sz="2400" dirty="0" smtClean="0"/>
              <a:t>THIS is what you can do with your best senior scout(s) after they finish their leadership roles in the Troop.</a:t>
            </a:r>
          </a:p>
          <a:p>
            <a:r>
              <a:rPr lang="en-US" sz="2400" dirty="0" smtClean="0"/>
              <a:t>Make sure they understand you expect them to do work and keep a log to discuss good and bad points of the Troop with the Scout Master.</a:t>
            </a:r>
            <a:endParaRPr lang="en-US" sz="2400" dirty="0"/>
          </a:p>
        </p:txBody>
      </p:sp>
      <p:pic>
        <p:nvPicPr>
          <p:cNvPr id="2050" name="Picture 2" descr="Image result for junior assistant scoutmaster responsibili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495800"/>
            <a:ext cx="3638550" cy="12573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1" y="5715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THIS is where JASMs need to be – not sitting with a bunch of old ASMs in the corner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8190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924800" cy="4114800"/>
          </a:xfrm>
        </p:spPr>
        <p:txBody>
          <a:bodyPr/>
          <a:lstStyle/>
          <a:p>
            <a:r>
              <a:rPr lang="en-US" sz="2800" dirty="0" smtClean="0"/>
              <a:t>What to do with them??</a:t>
            </a:r>
          </a:p>
          <a:p>
            <a:pPr lvl="1"/>
            <a:r>
              <a:rPr lang="en-US" sz="2400" dirty="0" smtClean="0"/>
              <a:t>Use junior assistant Scoutmasters </a:t>
            </a:r>
            <a:r>
              <a:rPr lang="en-US" sz="2400" b="1" dirty="0" smtClean="0"/>
              <a:t>as new Scout patrol </a:t>
            </a:r>
            <a:r>
              <a:rPr lang="en-US" sz="2400" b="1" u="sng" dirty="0" smtClean="0"/>
              <a:t>advisers</a:t>
            </a:r>
            <a:r>
              <a:rPr lang="en-US" sz="2400" b="1" dirty="0" smtClean="0"/>
              <a:t> </a:t>
            </a:r>
            <a:r>
              <a:rPr lang="en-US" sz="2400" dirty="0" smtClean="0"/>
              <a:t>and teachers of such advanced skills as backpacking, lashing and rock climbing.</a:t>
            </a:r>
          </a:p>
          <a:p>
            <a:pPr lvl="1"/>
            <a:r>
              <a:rPr lang="en-US" sz="2400" dirty="0" smtClean="0"/>
              <a:t>Have JASMs serve as liaisons with the troop’s brother Cub Scout pack.</a:t>
            </a:r>
          </a:p>
          <a:p>
            <a:pPr lvl="1"/>
            <a:r>
              <a:rPr lang="en-US" sz="2400" dirty="0" smtClean="0"/>
              <a:t>Encourage JASMs to aid in the patrol leaders’ council’s annual program planning conference by sharing their experiences in camping and program activities.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37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JASM</a:t>
            </a:r>
            <a:endParaRPr lang="en-US" dirty="0"/>
          </a:p>
        </p:txBody>
      </p:sp>
      <p:pic>
        <p:nvPicPr>
          <p:cNvPr id="38914" name="Picture 2" descr="http://s7d4.scene7.com/is/image/ScoutStuff/33740?$product225x225$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4700" y="3048000"/>
            <a:ext cx="2948940" cy="29489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1757368"/>
            <a:ext cx="762567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Arial" pitchFamily="34" charset="0"/>
              </a:rPr>
              <a:t> Officially recognize/promote the new JASM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Arial" pitchFamily="34" charset="0"/>
              </a:rPr>
              <a:t> While still a scout in the Troop – his role is different.</a:t>
            </a:r>
          </a:p>
        </p:txBody>
      </p:sp>
    </p:spTree>
    <p:extLst>
      <p:ext uri="{BB962C8B-B14F-4D97-AF65-F5344CB8AC3E}">
        <p14:creationId xmlns:p14="http://schemas.microsoft.com/office/powerpoint/2010/main" val="27241213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7552</TotalTime>
  <Words>273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RT Slide Master</vt:lpstr>
      <vt:lpstr>PowerPoint Presentation</vt:lpstr>
      <vt:lpstr>JASM</vt:lpstr>
      <vt:lpstr>JASM</vt:lpstr>
      <vt:lpstr>JASM</vt:lpstr>
      <vt:lpstr>JASM</vt:lpstr>
      <vt:lpstr>JASM</vt:lpstr>
      <vt:lpstr>JASM</vt:lpstr>
      <vt:lpstr>JASM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James R. Witter</cp:lastModifiedBy>
  <cp:revision>691</cp:revision>
  <dcterms:created xsi:type="dcterms:W3CDTF">2007-08-07T21:12:02Z</dcterms:created>
  <dcterms:modified xsi:type="dcterms:W3CDTF">2016-04-14T21:42:17Z</dcterms:modified>
</cp:coreProperties>
</file>