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9"/>
  </p:notesMasterIdLst>
  <p:handoutMasterIdLst>
    <p:handoutMasterId r:id="rId10"/>
  </p:handoutMasterIdLst>
  <p:sldIdLst>
    <p:sldId id="566" r:id="rId2"/>
    <p:sldId id="582" r:id="rId3"/>
    <p:sldId id="581" r:id="rId4"/>
    <p:sldId id="587" r:id="rId5"/>
    <p:sldId id="574" r:id="rId6"/>
    <p:sldId id="578" r:id="rId7"/>
    <p:sldId id="590" r:id="rId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pitchFamily="34" charset="0"/>
      </a:defRPr>
    </a:lvl5pPr>
    <a:lvl6pPr marL="2286000" algn="l" defTabSz="914400" rtl="0" eaLnBrk="1" latinLnBrk="0" hangingPunct="1">
      <a:defRPr sz="2400" kern="1200">
        <a:solidFill>
          <a:schemeClr val="tx1"/>
        </a:solidFill>
        <a:latin typeface="Times New Roman" pitchFamily="18" charset="0"/>
        <a:ea typeface="+mn-ea"/>
        <a:cs typeface="Arial" pitchFamily="34" charset="0"/>
      </a:defRPr>
    </a:lvl6pPr>
    <a:lvl7pPr marL="2743200" algn="l" defTabSz="914400" rtl="0" eaLnBrk="1" latinLnBrk="0" hangingPunct="1">
      <a:defRPr sz="2400" kern="1200">
        <a:solidFill>
          <a:schemeClr val="tx1"/>
        </a:solidFill>
        <a:latin typeface="Times New Roman" pitchFamily="18" charset="0"/>
        <a:ea typeface="+mn-ea"/>
        <a:cs typeface="Arial" pitchFamily="34" charset="0"/>
      </a:defRPr>
    </a:lvl7pPr>
    <a:lvl8pPr marL="3200400" algn="l" defTabSz="914400" rtl="0" eaLnBrk="1" latinLnBrk="0" hangingPunct="1">
      <a:defRPr sz="2400" kern="1200">
        <a:solidFill>
          <a:schemeClr val="tx1"/>
        </a:solidFill>
        <a:latin typeface="Times New Roman" pitchFamily="18" charset="0"/>
        <a:ea typeface="+mn-ea"/>
        <a:cs typeface="Arial" pitchFamily="34" charset="0"/>
      </a:defRPr>
    </a:lvl8pPr>
    <a:lvl9pPr marL="3657600" algn="l" defTabSz="914400" rtl="0" eaLnBrk="1" latinLnBrk="0" hangingPunct="1">
      <a:defRPr sz="2400"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993300"/>
    <a:srgbClr val="FF33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9095" autoAdjust="0"/>
  </p:normalViewPr>
  <p:slideViewPr>
    <p:cSldViewPr>
      <p:cViewPr>
        <p:scale>
          <a:sx n="100" d="100"/>
          <a:sy n="100" d="100"/>
        </p:scale>
        <p:origin x="-1860" y="-456"/>
      </p:cViewPr>
      <p:guideLst>
        <p:guide orient="horz" pos="2160"/>
        <p:guide pos="2880"/>
      </p:guideLst>
    </p:cSldViewPr>
  </p:slideViewPr>
  <p:outlineViewPr>
    <p:cViewPr>
      <p:scale>
        <a:sx n="33" d="100"/>
        <a:sy n="33" d="100"/>
      </p:scale>
      <p:origin x="0" y="309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81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81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81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7855CE5F-030D-4094-8D9F-DCE4BA30C868}" type="slidenum">
              <a:rPr lang="en-US"/>
              <a:pPr>
                <a:defRPr/>
              </a:pPr>
              <a:t>‹#›</a:t>
            </a:fld>
            <a:endParaRPr lang="en-US"/>
          </a:p>
        </p:txBody>
      </p:sp>
    </p:spTree>
    <p:extLst>
      <p:ext uri="{BB962C8B-B14F-4D97-AF65-F5344CB8AC3E}">
        <p14:creationId xmlns:p14="http://schemas.microsoft.com/office/powerpoint/2010/main" val="21948862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136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36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36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136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01E85572-5D14-4321-A2FE-5D4F76B78A0D}" type="slidenum">
              <a:rPr lang="en-US"/>
              <a:pPr>
                <a:defRPr/>
              </a:pPr>
              <a:t>‹#›</a:t>
            </a:fld>
            <a:endParaRPr lang="en-US"/>
          </a:p>
        </p:txBody>
      </p:sp>
    </p:spTree>
    <p:extLst>
      <p:ext uri="{BB962C8B-B14F-4D97-AF65-F5344CB8AC3E}">
        <p14:creationId xmlns:p14="http://schemas.microsoft.com/office/powerpoint/2010/main" val="521013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D7D773D-AE80-4648-9C5D-EADA8619FEB7}" type="slidenum">
              <a:rPr lang="en-US" smtClean="0">
                <a:solidFill>
                  <a:prstClr val="black"/>
                </a:solidFill>
              </a:rPr>
              <a:pPr/>
              <a:t>1</a:t>
            </a:fld>
            <a:endParaRPr lang="en-US" smtClean="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81000"/>
            <a:ext cx="184785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81000"/>
            <a:ext cx="539115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619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38700" y="1981200"/>
            <a:ext cx="3619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0" y="381000"/>
            <a:ext cx="6096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066800" y="1981200"/>
            <a:ext cx="7391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8" name="Picture 7" descr="Patcol"/>
          <p:cNvPicPr>
            <a:picLocks noChangeAspect="1" noChangeArrowheads="1"/>
          </p:cNvPicPr>
          <p:nvPr/>
        </p:nvPicPr>
        <p:blipFill>
          <a:blip r:embed="rId13" cstate="screen"/>
          <a:srcRect/>
          <a:stretch>
            <a:fillRect/>
          </a:stretch>
        </p:blipFill>
        <p:spPr bwMode="auto">
          <a:xfrm>
            <a:off x="0" y="228600"/>
            <a:ext cx="1311275" cy="1268413"/>
          </a:xfrm>
          <a:prstGeom prst="rect">
            <a:avLst/>
          </a:prstGeom>
          <a:noFill/>
          <a:ln w="9525">
            <a:noFill/>
            <a:miter lim="800000"/>
            <a:headEnd/>
            <a:tailEnd/>
          </a:ln>
        </p:spPr>
      </p:pic>
      <p:sp>
        <p:nvSpPr>
          <p:cNvPr id="1029" name="Line 8"/>
          <p:cNvSpPr>
            <a:spLocks noChangeShapeType="1"/>
          </p:cNvSpPr>
          <p:nvPr/>
        </p:nvSpPr>
        <p:spPr bwMode="auto">
          <a:xfrm>
            <a:off x="0" y="1828800"/>
            <a:ext cx="8686800" cy="0"/>
          </a:xfrm>
          <a:prstGeom prst="line">
            <a:avLst/>
          </a:prstGeom>
          <a:noFill/>
          <a:ln w="38100">
            <a:solidFill>
              <a:srgbClr val="CC0000"/>
            </a:solidFill>
            <a:round/>
            <a:headEnd/>
            <a:tailEnd/>
          </a:ln>
        </p:spPr>
        <p:txBody>
          <a:bodyPr/>
          <a:lstStyle/>
          <a:p>
            <a:pPr>
              <a:defRPr/>
            </a:pPr>
            <a:endParaRPr lang="en-US"/>
          </a:p>
        </p:txBody>
      </p:sp>
      <p:sp>
        <p:nvSpPr>
          <p:cNvPr id="1030" name="Line 9"/>
          <p:cNvSpPr>
            <a:spLocks noChangeShapeType="1"/>
          </p:cNvSpPr>
          <p:nvPr/>
        </p:nvSpPr>
        <p:spPr bwMode="auto">
          <a:xfrm>
            <a:off x="381000" y="1905000"/>
            <a:ext cx="8763000" cy="0"/>
          </a:xfrm>
          <a:prstGeom prst="line">
            <a:avLst/>
          </a:prstGeom>
          <a:noFill/>
          <a:ln w="38100">
            <a:solidFill>
              <a:schemeClr val="accent2"/>
            </a:solidFill>
            <a:round/>
            <a:headEnd/>
            <a:tailEnd/>
          </a:ln>
        </p:spPr>
        <p:txBody>
          <a:bodyPr/>
          <a:lstStyle/>
          <a:p>
            <a:pPr>
              <a:defRPr/>
            </a:pPr>
            <a:endParaRPr lang="en-US"/>
          </a:p>
        </p:txBody>
      </p:sp>
      <p:sp>
        <p:nvSpPr>
          <p:cNvPr id="1031" name="Line 10"/>
          <p:cNvSpPr>
            <a:spLocks noChangeShapeType="1"/>
          </p:cNvSpPr>
          <p:nvPr/>
        </p:nvSpPr>
        <p:spPr bwMode="auto">
          <a:xfrm>
            <a:off x="838200" y="1143000"/>
            <a:ext cx="0" cy="5029200"/>
          </a:xfrm>
          <a:prstGeom prst="line">
            <a:avLst/>
          </a:prstGeom>
          <a:noFill/>
          <a:ln w="38100">
            <a:solidFill>
              <a:srgbClr val="CC0000"/>
            </a:solidFill>
            <a:round/>
            <a:headEnd/>
            <a:tailEnd/>
          </a:ln>
        </p:spPr>
        <p:txBody>
          <a:bodyPr/>
          <a:lstStyle/>
          <a:p>
            <a:pPr>
              <a:defRPr/>
            </a:pPr>
            <a:endParaRPr lang="en-US"/>
          </a:p>
        </p:txBody>
      </p:sp>
      <p:sp>
        <p:nvSpPr>
          <p:cNvPr id="1032" name="Line 11"/>
          <p:cNvSpPr>
            <a:spLocks noChangeShapeType="1"/>
          </p:cNvSpPr>
          <p:nvPr/>
        </p:nvSpPr>
        <p:spPr bwMode="auto">
          <a:xfrm>
            <a:off x="762000" y="1447800"/>
            <a:ext cx="0" cy="5410200"/>
          </a:xfrm>
          <a:prstGeom prst="line">
            <a:avLst/>
          </a:prstGeom>
          <a:noFill/>
          <a:ln w="38100">
            <a:solidFill>
              <a:schemeClr val="accent2"/>
            </a:solidFill>
            <a:round/>
            <a:headEnd/>
            <a:tailEnd/>
          </a:ln>
        </p:spPr>
        <p:txBody>
          <a:bodyPr/>
          <a:lstStyle/>
          <a:p>
            <a:pPr>
              <a:defRPr/>
            </a:pPr>
            <a:endParaRPr lang="en-US"/>
          </a:p>
        </p:txBody>
      </p:sp>
      <p:sp>
        <p:nvSpPr>
          <p:cNvPr id="1033" name="Text Box 12"/>
          <p:cNvSpPr txBox="1">
            <a:spLocks noChangeArrowheads="1"/>
          </p:cNvSpPr>
          <p:nvPr/>
        </p:nvSpPr>
        <p:spPr bwMode="auto">
          <a:xfrm>
            <a:off x="2133600" y="6248400"/>
            <a:ext cx="5410200" cy="457200"/>
          </a:xfrm>
          <a:prstGeom prst="rect">
            <a:avLst/>
          </a:prstGeom>
          <a:noFill/>
          <a:ln>
            <a:noFill/>
          </a:ln>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spcBef>
                <a:spcPct val="50000"/>
              </a:spcBef>
              <a:defRPr/>
            </a:pPr>
            <a:r>
              <a:rPr lang="en-US" b="1" i="1" smtClean="0">
                <a:solidFill>
                  <a:srgbClr val="CC0000"/>
                </a:solidFill>
                <a:latin typeface="Pythagoras"/>
              </a:rPr>
              <a:t>If you don’t plan it, it won’t happen!</a:t>
            </a:r>
          </a:p>
        </p:txBody>
      </p:sp>
      <p:pic>
        <p:nvPicPr>
          <p:cNvPr id="1034" name="Picture 13" descr="bsrtc_col"/>
          <p:cNvPicPr>
            <a:picLocks noChangeAspect="1" noChangeArrowheads="1"/>
          </p:cNvPicPr>
          <p:nvPr/>
        </p:nvPicPr>
        <p:blipFill>
          <a:blip r:embed="rId14" cstate="screen"/>
          <a:srcRect/>
          <a:stretch>
            <a:fillRect/>
          </a:stretch>
        </p:blipFill>
        <p:spPr bwMode="auto">
          <a:xfrm>
            <a:off x="7848600" y="381000"/>
            <a:ext cx="990600" cy="9763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b="1">
          <a:solidFill>
            <a:srgbClr val="CC0000"/>
          </a:solidFill>
          <a:latin typeface="+mj-lt"/>
          <a:ea typeface="+mj-ea"/>
          <a:cs typeface="+mj-cs"/>
        </a:defRPr>
      </a:lvl1pPr>
      <a:lvl2pPr algn="ctr" rtl="0" eaLnBrk="0" fontAlgn="base" hangingPunct="0">
        <a:spcBef>
          <a:spcPct val="0"/>
        </a:spcBef>
        <a:spcAft>
          <a:spcPct val="0"/>
        </a:spcAft>
        <a:defRPr sz="4400" b="1">
          <a:solidFill>
            <a:srgbClr val="CC0000"/>
          </a:solidFill>
          <a:latin typeface="Pythagoras" pitchFamily="2" charset="0"/>
        </a:defRPr>
      </a:lvl2pPr>
      <a:lvl3pPr algn="ctr" rtl="0" eaLnBrk="0" fontAlgn="base" hangingPunct="0">
        <a:spcBef>
          <a:spcPct val="0"/>
        </a:spcBef>
        <a:spcAft>
          <a:spcPct val="0"/>
        </a:spcAft>
        <a:defRPr sz="4400" b="1">
          <a:solidFill>
            <a:srgbClr val="CC0000"/>
          </a:solidFill>
          <a:latin typeface="Pythagoras" pitchFamily="2" charset="0"/>
        </a:defRPr>
      </a:lvl3pPr>
      <a:lvl4pPr algn="ctr" rtl="0" eaLnBrk="0" fontAlgn="base" hangingPunct="0">
        <a:spcBef>
          <a:spcPct val="0"/>
        </a:spcBef>
        <a:spcAft>
          <a:spcPct val="0"/>
        </a:spcAft>
        <a:defRPr sz="4400" b="1">
          <a:solidFill>
            <a:srgbClr val="CC0000"/>
          </a:solidFill>
          <a:latin typeface="Pythagoras" pitchFamily="2" charset="0"/>
        </a:defRPr>
      </a:lvl4pPr>
      <a:lvl5pPr algn="ctr" rtl="0" eaLnBrk="0" fontAlgn="base" hangingPunct="0">
        <a:spcBef>
          <a:spcPct val="0"/>
        </a:spcBef>
        <a:spcAft>
          <a:spcPct val="0"/>
        </a:spcAft>
        <a:defRPr sz="4400" b="1">
          <a:solidFill>
            <a:srgbClr val="CC0000"/>
          </a:solidFill>
          <a:latin typeface="Pythagoras" pitchFamily="2" charset="0"/>
        </a:defRPr>
      </a:lvl5pPr>
      <a:lvl6pPr marL="457200" algn="ctr" rtl="0" fontAlgn="base">
        <a:spcBef>
          <a:spcPct val="0"/>
        </a:spcBef>
        <a:spcAft>
          <a:spcPct val="0"/>
        </a:spcAft>
        <a:defRPr sz="4400" b="1">
          <a:solidFill>
            <a:srgbClr val="CC0000"/>
          </a:solidFill>
          <a:latin typeface="Pythagoras" pitchFamily="2" charset="0"/>
        </a:defRPr>
      </a:lvl6pPr>
      <a:lvl7pPr marL="914400" algn="ctr" rtl="0" fontAlgn="base">
        <a:spcBef>
          <a:spcPct val="0"/>
        </a:spcBef>
        <a:spcAft>
          <a:spcPct val="0"/>
        </a:spcAft>
        <a:defRPr sz="4400" b="1">
          <a:solidFill>
            <a:srgbClr val="CC0000"/>
          </a:solidFill>
          <a:latin typeface="Pythagoras" pitchFamily="2" charset="0"/>
        </a:defRPr>
      </a:lvl7pPr>
      <a:lvl8pPr marL="1371600" algn="ctr" rtl="0" fontAlgn="base">
        <a:spcBef>
          <a:spcPct val="0"/>
        </a:spcBef>
        <a:spcAft>
          <a:spcPct val="0"/>
        </a:spcAft>
        <a:defRPr sz="4400" b="1">
          <a:solidFill>
            <a:srgbClr val="CC0000"/>
          </a:solidFill>
          <a:latin typeface="Pythagoras" pitchFamily="2" charset="0"/>
        </a:defRPr>
      </a:lvl8pPr>
      <a:lvl9pPr marL="1828800" algn="ctr" rtl="0" fontAlgn="base">
        <a:spcBef>
          <a:spcPct val="0"/>
        </a:spcBef>
        <a:spcAft>
          <a:spcPct val="0"/>
        </a:spcAft>
        <a:defRPr sz="4400" b="1">
          <a:solidFill>
            <a:srgbClr val="CC0000"/>
          </a:solidFill>
          <a:latin typeface="Pythagoras" pitchFamily="2"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a:solidFill>
            <a:schemeClr val="accent2"/>
          </a:solidFill>
          <a:latin typeface="+mn-lt"/>
        </a:defRPr>
      </a:lvl2pPr>
      <a:lvl3pPr marL="1143000" indent="-228600" algn="l" rtl="0" eaLnBrk="0" fontAlgn="base" hangingPunct="0">
        <a:spcBef>
          <a:spcPct val="20000"/>
        </a:spcBef>
        <a:spcAft>
          <a:spcPct val="0"/>
        </a:spcAft>
        <a:buChar char="•"/>
        <a:defRPr sz="2400">
          <a:solidFill>
            <a:schemeClr val="accent2"/>
          </a:solidFill>
          <a:latin typeface="+mn-lt"/>
        </a:defRPr>
      </a:lvl3pPr>
      <a:lvl4pPr marL="1600200" indent="-228600" algn="l" rtl="0" eaLnBrk="0" fontAlgn="base" hangingPunct="0">
        <a:spcBef>
          <a:spcPct val="20000"/>
        </a:spcBef>
        <a:spcAft>
          <a:spcPct val="0"/>
        </a:spcAft>
        <a:buChar char="–"/>
        <a:defRPr sz="2000">
          <a:solidFill>
            <a:schemeClr val="accent2"/>
          </a:solidFill>
          <a:latin typeface="+mn-lt"/>
        </a:defRPr>
      </a:lvl4pPr>
      <a:lvl5pPr marL="2057400" indent="-228600" algn="l" rtl="0" eaLnBrk="0" fontAlgn="base" hangingPunct="0">
        <a:spcBef>
          <a:spcPct val="20000"/>
        </a:spcBef>
        <a:spcAft>
          <a:spcPct val="0"/>
        </a:spcAft>
        <a:buChar char="»"/>
        <a:defRPr sz="2000">
          <a:solidFill>
            <a:schemeClr val="accent2"/>
          </a:solidFill>
          <a:latin typeface="+mn-lt"/>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t219.org/references/Troop219CampfireProgram_v03.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9"/>
          <p:cNvSpPr>
            <a:spLocks noGrp="1"/>
          </p:cNvSpPr>
          <p:nvPr>
            <p:ph type="ctrTitle"/>
          </p:nvPr>
        </p:nvSpPr>
        <p:spPr>
          <a:xfrm>
            <a:off x="609600" y="1825625"/>
            <a:ext cx="7772400" cy="1603375"/>
          </a:xfrm>
        </p:spPr>
        <p:txBody>
          <a:bodyPr/>
          <a:lstStyle/>
          <a:p>
            <a:r>
              <a:rPr lang="en-US" sz="6000" dirty="0" smtClean="0">
                <a:solidFill>
                  <a:srgbClr val="FF0000"/>
                </a:solidFill>
                <a:latin typeface="Times New Roman" pitchFamily="18" charset="0"/>
                <a:cs typeface="Times New Roman" pitchFamily="18" charset="0"/>
              </a:rPr>
              <a:t> Campfire Programs</a:t>
            </a:r>
            <a:endParaRPr lang="en-US" sz="6000" dirty="0" smtClean="0"/>
          </a:p>
        </p:txBody>
      </p:sp>
      <p:sp>
        <p:nvSpPr>
          <p:cNvPr id="12290" name="AutoShape 2" descr="data:image/jpeg;base64,/9j/4AAQSkZJRgABAQAAAQABAAD/2wCEAAkGBxQTEhUUExQWFhUXGR8bGBgYGSAcIRofGh0gHB8fHCIeHyghHxwmHBwYITEkJSkuMC4xHx8zODQtNygtLisBCgoKDg0OGxAQGzAkICYvLy44NC0vLDctMiwsLDQ0LCwsNC0sLywsLSw0LCwsLCwsLDQsLCwsNCwsLCw0LCw0LP/AABEIAOEA4AMBIgACEQEDEQH/xAAcAAACAgMBAQAAAAAAAAAAAAAABQQGAgMHAQj/xABCEAACAQIEAwYCBwcDAwQDAAABAhEDIQAEEjEFQVEGEyJhcYEykSNCUqGxwfAUYnKC0eHxBzOSJFOiFRZDwhey0v/EABoBAAIDAQEAAAAAAAAAAAAAAAAEAgMFAQb/xAAzEQABAwIDBgUEAgIDAQAAAAABAAIDBBESITEFE0FRYfAicYGRsTKhwdFC4RTxIzNiFf/aAAwDAQACEQMRAD8A7jgwYMCEYMGDAhGDBgwIRgwYrvaLtllspKs2up/20uffkPe+OFwaLldAJyCsWIHFONUMuJr1Up+TG59BufYY5jxHtVxHOSKI/Z6cTCfER/Fv8o5YXU+yy/FWY62kh2b4rXF925x5HpjPm2lGzIZpuOje7XJW/iH+q+VUxRp1ax5EDQp9zf8A8cIMx/qbnqhijl6VMExL6nM/NR05Y1U6OWpjV3coROqYCspiGkW5X8sQ852iorqjQC0AhFL6W5spkKR6HkMJnaEzz4QnY9ng6AlY1O1nFqhH04SSQAlNBcCYupM++MKHEeKVBJzdUDSWmw2IHIeYwuzfaRSzHu3Y6tRl9IDLsw0jnaQfTGfC+JVapbRRpyBPxlbmxG+zD6u1sRdNUWve3fmmv/nYRcgBWanQ4oqgnPNJEwXXwi9zI2sfljYnEeLLBSu9RYtNKm6mdjKqDHviop2hWTqovax8QaIO9wPED7Yk/wDrSBBTJq0hMBIkKOpO5H7o88Q3lUP5Hv1Qdnm2bQrZT7dcQp+GpQpVWmNIDU2/Fht5YYZD/VjLE6cxRrZc8yRrUe6+L/xxVl7VEIAmYSQIlwVYBfM7W23JxKr8aFW7ZalXDWdlI1bG87A3Fz0OLWV1Qz6hfvqlZaAD+JC6hwrjmXzImhWp1OoVhI9RuPcYYY4RW7PJWGvLI1Kohn4/ER9sR8K7wfLEnhPbfiOTOmr/ANTTG4qWYeji/wDynDsO0I35OyKSko3D6c127Bir9mO3eUzkKr93V/7VSzfy8m9vli0YfDgRcJQgjIowYMGOriMGDBgQjBgwYEIwYMGBCMGDBgQjEXiXEKdCmalVwiDmfwHU+QxB7S9oqWTp6nu5+CmN2P8ATz/xjnFSlWz799mGJA2pDZQeg/Pn7YUqqtkAz1TENO6Q9FM4z2wzOcLU8qGpUeb/AF2HXyHkPniNkezVOgNdRgz3Kz9e0wPP0xsznEaeXTwECAIqAalN7rEXO+3ntGKhnOLVcyxSmhAbWSDB1TcxYFRHIdTjDfJPUm5Nmrap6OwuMhzKsmf7SJSGlBojTAAl1JuVafCBEDc7n2QJxKvmqmhAEkM0k6j56SRItIhfPELKZEHL1a0nvKbLA3EETJB3Mht8WX9kps1GtT003IRkmwMDxLG20iAOuO4I4uFz+U6RHHoLnn18lSM47kkuSWmDqJMxtMnDTh/DKQy7V6wLAnSEVoJMxvFv6Yndr+FBWaqBp1G4ieRNiPzxE4VnafcPQrMUUtKGCQDEeIi4Hw9cMY8UYc37K8vMkQc31svamRRkpV6KnSGC1EN9JsCQZkgzOLDxE1dZWnQRkC/EUHhP71r7AcrkdRivPnKVKi1JJrMxliJVRG0SJM25DC/jGeFZw+krChYJn1Ijl5eWIYHPOemeqr3LnEX0z17utFGlrqL4QNTQPLUeXP8Api1do+GPUrrppkrCqWi25kSbWxVcnUCVFZhIV1YidwCJHrYYfU+Lg5zvNbKhbZudtiASNxv5YnIH4rt4Aq+VrsQLOAW3P8JpnNMgGlFTV4YEED5dLYVZThzkd4rCmJs7Po8UnbDpM9SVc0xdSXIhdUTbYc/uxp4wtL/ptevujTGkraZjrY+nritsjh4T3lmqQ97bDTz8uqh1M7mqDRVGqRFzMz4gVdbm/nsTh/kO0FOsdLjdrhx4gNMQhFjfbVBn1wnr5Bu9p5dajPSEMAbwvtsMY8X4aKmZilThfCCbxfn+GOOZG8Z5ZXuFF27fbFrbXROuK9k6dbx5f4rMV+sk826bH8sb+z/bnNZEinnA1ej9r66D1PxDyN/PliuJxSplahpsS6oVGpTDCDMAjptBJ2G2LXQ4jQzSHvmBBBOuy6BIgFBeT12NscZNNTm+rUhUUdxci45rqHCeKUszTFWg4dDzH4Ebg+RxMxxKpks1wut3+WJKH4kPwuo6j8CNuuOodk+1NHPUtVPwuv8AuU2+JD+a9D+Btjapqpk7bhYk0Bj8k9wYMGGlQjBgwYEIwYMGBCMJ+0vHkylLUfFUa1NJjUfyA5nE3ivEUy9JqtQwqj3J5AeZxzimXzFVsxXuT8KfYXlpnCVbViBnVM00Bld0WvK5NqtRq+aaahklW2Cj7I5AW2/PEDj3aJEjRygqAdLEEGdYIPh+G3PETtNx8DQEAY2anIIKgqwLHa/ICeuK3luFV6wLhGYfbMtsed5PSYxiRwmQ7yUr0cFOxrcT8gt2X4XXzEVCpMWDQqgxsIJUfLDjg+WHfUyqlKqWq0yIlYIJUEmRG+9/bGPaFO+pIaWkpTHiCm6N1gfjjXxLMu1LL1fhzAjSx8MgDcyduvW+GLukAaOOVuS7LNceI2GnK37Cn5TMUmerTYBKhkeLaoBcXtDCTHpN9sV5+JL+ztRYFyGPdPaAp8/W4335QMY52uuaqmr4ATYoh1GxuRf39MbTmsrlxZJfkazKFBi40hjPPeMWNpXj+J4eh80qa2CJt73P5Cwp081mFWkod0QeC3hi8aid4uMZjgYS9WvTQkXCTUIPL4bT74g53tSrgK1cXtoDEIoPUKNPTriDmuJ0kHiqKTpMCmNZmeZbwwfWdsNMpX8cvLv8LNm2vUONoxhHfr905qZbJqAB39QgggyiT7DWfc/djIPlwTGUYzY6qrXHlAEff6Yqrdqr+GjsQb1DBHmI5+uNY7RrMtQNyCdNVuXQEEfq0Yu/wxxP3KQdUVTtXq8Jm8sTByl7/wDzkkW6BTa+2MNGTe7Ua9Kfi0sGG0fW0t588VWj2hpnTL1k+0oCsAI5GJImN743J2ioAnxuCOfdgBh5R4geV8QNE3h8lQE9U3PEE/bg1BzNDMCelQaCZO2o+A+zdMeH9syy8wgJIkKyk2mJB+zy88I6PHKDyC8Hcd4ImOUmQD64b5XPV6JJQPpIkgEOhHQgDb2n0xW+kfbLPz7/AAnYdq1DMpG3Hv8AKkUe0njqVDTHeMulWUi38QNjtMi/KMM8pxdkyvf1kV2VilMkAF/Fz5GL7CYGFRrZfMQKirTYm1WmSVHSVjrFx1xF4pwqpSUNIem2zrMXi/ztt64UdC2+Fwt3oCtinraeoFtDl30UBnZm1c2ud/rXt74l8MoVgSaQaVm459QeUTjLgyUSCazAKN15n+vPbFlOedUqsFVaaL4ApjVr5yBv6RjsklvCAtOSY6NHvp/andme04ZSjqSCCzUwCxMwAUN/CLSD7eevjfCqmVrDOZFxIJNjqBE3VgLEE2jlB2OKJl0cnUoaUOrUOUXnygwcXrsr2k1L3bLYgA07KCSZZxe4i5UD8zhaWN0Lt5F7JGppW5lufMLpXY/tPTz1HWvhqLapTO6N+ankfzBw+xxrPq+SzC53KXU/Eq3Wop+qT+B6wcdX4LxSnmaKVqRlWHuDzB8wbY26SqbOy/FeeqIDGeinYMGDDaXRgwYr/bPiZpUdCT3lXwrG4H1m9hb3GISPDGlx4KTGlxACrPaDP/tlfSt6NIwBMa2Fi35D++EfHuLrTQrexgIQQdawwAI+r1vidmStKlp8BEXVjpMcyDtYSdsc74nmTVed1QwpLEgquxM9RfHmm4qmUvdovTUdMAA3gFlkWSpVnMFtJPxC/ORM7LytsIxaM3TdK6O7aKNIEp3c6SI5dSR92FfaTNvTY5dQq09IWColtmnUb38jt64yOYNKjSpIBVFYHSlTYMT1J8JBta25xeQX2I45W74piQlzQ/09PwtVbM0072plqpB3cAFTpnU12GknoB19cUjtNna1dtdRmak8mnJm3QxzFrcsbuPZlBTFJNJdoNQgnw6Sw03gdDtaN74xoMtajWFqbIocKs6XK+EmNgxkdPxxs09OIx1Xna6oEr7NOQSIUhjA0742hPlhkOFMFDMaaA/DrcDlO12j26cr4YSSTlMAGG2b4RVRdWjUv20OpYPMMOXn54gbfV8sC4tExjJmH6/XpjJrx+vL+mPAnkcCFjq+8YAcbDSgef8Ab/OMlpXtgQtWMqFdkMozIeqkj5kY2rTEY8ahv6+eBdU/KcWzEQH1BQNQboNr2PM85M4eZXtMaIBUG6maf1GG99QmP8+eE1HJstNallZm0Idj4vreu4Hrytiw9suEDL0aXdRvDt9YkruT53ttfFjoA5hxC6rx+IWUl8v3tIVxT7pyNTpOoRO4O62mxxN4ZU7+iMpcHXJYmRpWTA5zP4YoNLjdekbOSNWqGvJ85vF9sXGjpzVL9ppCHFqiLupPO33GMY9VAGWtp8Hgt6hrbjdyeh5JnW4saDinlk8KnxagZqHYzz0wYjfEfjGW7uprojQQochd01CGB8r7eeItLjdUMGK02cW7xl8V73iAT6gnDesai0dCoz1616jwfCGtYxBPptcYSsWEZf35rW/6yNP3zJVg7NcWWtSKOAA3VhFM7BQBB8W4t7k7bey3EP8A07N90x/6au0X2R+TeQOx9umKblKVbJ1AaiMEJ3NwDeD0BQwfQnFx4hRXNUIaS0XLES0fWUCZBPMYpDjTTB7fpKSq4GuGWh0XWcGKt/p5xs5jL6Kh+moHQ87kfVb3FvUHFpx6Vjw9ocF51zS02KMc94jmu/zFSpuq+BIPJdz7mT8sW/tHnDSy9RlMMRpX+JrA+0z7Y55mitOmF8BtsTpJjePaTjI2tLkIhxzT+z47kvKQdsOInSUBbUTsVUaQJDAnchrfI35YrObyFSlBdQveL6fid5PPG5qq1s0NZC0yVUtvKKIBJN5IAv54sHFaBJqVHUVKfdkU2TxBTuNUGxkWwuw7kNavRB+5DR7qtrx2oEUOlKoEsO8UsQJWACGBAEWv1xMz2TzNem1ZGXURpBVL0ysMoRlPgJkif84ktw5QlFEZaddh3hJBLeQAE3naRyxaOxmUqo5UhmpsJOsBYNogLb1B6DpjUo4mEbwBYu0qrxbtmXPquH5nKtTcq4hhuP1vjLJGKi/FBMHQYa/Q9ZjHR/8AV7h6JoZAgvsB4r9ItG523G98UrMcNp0mVKpJLqIdfhQsbEn66xe3yOHrLGS6hVNN20SpE6dQEqOR8mAi/wAsRqgJJJkk7k3J9TucMRRapVphWDPUERO2mVAM/uqCJ3BHPEKtTIJBsRY+UYF1GSrvTOqmdJ2OxBHmDYjyOGa5yjWIWqgpObd4vwz1ZRt69OkYSg++N9KmWMKJOALikcQ4aabTIZCTpcTDxYwf1+eIyrPwifTFy4R2WZ0UVWcr9VATAvJEdZO3XFp4d2QVFuFBiD+9eJ6XkH0OGGU5OZyVLp2jRcwThtU2C84/z8vlhhT7L1zINtIUn+aI/H9Xxdc/m8rSEIxq1APqLInSRv8ACPCFHWAvW0Ctxauw8OXGkMTBP2r9CYhm5zfyxc2mHAXVZmd5Kut2Rqido+1ytAsduYxqXs+6EFqfeCYABImPbFifiOYFjRBjaSbaQQPYSOfT23ZftK6iHoEsTJtbcDzPwiZ6n52f47R/FR3ruaR5HMxWD5kVE0fCFWwNr9Z/ti05tqecoVaa1FfwnSfhIjYkWO8csbqXHMpXH0uhdQ8gVMLIieZmP4h0tq4l2YytQSCykiV3Hl0t4jEcyCMRIyOd/NcvmLiy5Y9ORPLErgXFnytUOt12deTDp95j+5xM4vwSrRJkW6c/Ux5YVOAfXGfJHkWuCdY/iF0DP0lpVKWYohXpPBWTbeYI38vf0xKy2bzuZJ7sstwDphRtYTEgeU8+mK92FzoOvJ1DIeTSnYP0vsDcx1J64e8GY06tTL1SVWoNJgmxAsRFrxGMOaPASCLkc+S9LRVG9j/9D4UypwUHVS75nrQXgzpMbiW53BBvMDEvshxEAaW+rCOdMlgZFMAjaNrgW58gopZqvWNLu0OuiNIqLeQDAkGwEQOczgTL1ctXptU8PeAgkGNMxJ8iCR9+KHsxMLXHNNYbtLSbnX1Vy4fV/YeI032pVvo3H8Rsx9Gi/ScdYxyLimX73LSfCYgktLGNvnvz3546L2R4kcxlKVQ/Fp0v/EvhPzIn3w5sqYuYWHgvP10diHJb2yry9GmJtNQ+3hX8W+WKH2rzmlGgkED7MEEmAwPlcH1xa+0NXVmqv7gVBfoNX4ucc47aVjZPEPEWh2mIEAr+6ZPuuEZzvaw9PwtLZ8XhaOear1PJuU1aDokgNpsY/oSMTuAK61gquUDXfQSPhBO3OPOcN+DUqlOnT05g0mrMQqBdan+IHa/ODhjR4fVZCag75wCCUGlwSLgkaSCRabzbDbA6Uljbd9801V1u6BBFwcuKp3HO0ziuqnVpRpaCFfYgBWXbwld9yIMXxbv/AMkUXpeAilUK3ZjB8wNKxqkggieeOf8ADOH6K9S0mkTCMyjUSYAMm4uTYG4FoM40cf4b3SUy0d4SwqRtJgqAOVp/QxstYGtAHBeWc4uNyn+Y43WrvqWiKjtDa9YIDAwrE7r9axPO2I9fP1aLNVqhQiSipTjRUcWbSCxiDuwB5xip0KzIdSkqeo8uvUYZ1q37Ux+jbvSLaW8I0iWMEWGkTvyxK64o+Uq1GUsoBFFu9G/h8QED90kqY3tPI42doMuq1SVDaXCuNRv41DG/OCSJG8Yh5HMaCCAHU7oSQHnlYg+nnGG9cK9CnSVi1RSEpyIJkkskEyNBYC9r2OOLiS8PyRq1Ai7n7vXHRuAdmVo+Jhqbr1B3/wA4UcAVcug0KHzTVRTZGtAsWPLYDyuRM2xekYW5R+PntAv+uTtOxtr8UrM86LU+aFIEqBPnaPPe4GxvzxWqhaqddV3rOnImBsYECJMtAmZheuLVmVB8JBNiIjcbH9dd5wmOTG6k2s1oNunQwAfkcN36KgJfQqNZVhQANJA5C3SbhlPvjKqWFpYWvc3tuJ/dtH+cMjkSuk8gRttcW9F03noBjxskwqKABeCNrgg3tNrD5HBicdSuZJZ+01ARBJWNUkTvYm8cgLY1NnmvOg2ETvYXnDXPcO06hGyhlkC66jB67R8/bEJ8vCncTPOAdp2sbchOAOcNCu2byUZ6FFxDDTNp3AO9/wCuNA4awIek5MGd5FuZ5SDiUlLkejHTJgmw8W4I2+ckjGVLwqSCC3IcpJjmw/sY88G8B+sLoBH0lZU+KiondV1YuRAJJCkk2FtgPDtt+Ne4/wBnO7JelBHleAdpAuBcb7zh/m6aOIe0TubSPP58+m84T0u0ooaqYC1UJJ2Ig9ZmG5eVsUTsYBe+Ssic6+QVVDlGDLYqZ9xe+L/xtxWp0syg8NRb/wAQsZtAEiLYqHFVpv8AS0Z8TeNTYjzEWjDvsc7PQr5ffTFRRv6wTYbff5Xw6yPIPHD4K2dnzYJQrZwbNZiudRGmkgJCU5VSdxMXN7fonGjjHDmqGoalWmaoUkU1vGkatJ9B+jhfw1s3VpdxT1mkCTC2nqCf5tpw14dwF0p1EqBVLrZQQSCBM8z1+7GO60bibgdO++q9Fkwkh3oO/wDaddnM0r0zdQXUNEeMnZiYtEiAbT64sf8AplmCr5nLmbMKiz+94W+8L88UDsRmivglhpaNKgMWDT1uoBF7xtz3uHZ1zS4nTsQKqMhkiTbWLDlK/fgpTuqu3ArOr4/C4LLiVXxVm8N6tT4jGzED7gMc67QmaqLKohUSRdfESSVO5Hl1kYv+ZPgYyBLPyJ3YnYDHPeN1R34JCuBpMbBvQWKg3kdZOK4CTM4+adoha1uSbq9FnpOuaojuwAq1AwiBzn8cRTxKvlqh0V6bd6ZJpvqJHsREzt5Ywap4NZyKBTsZqDaOZmOmF9eKjUdFMUrgABtU+KeYF5P6thiK7Dcfj8KW7Dh4sxnxB6qVXy1OhnE8JHeqQrMRBAHkIFwBvIIHXFT7R8TFZ/AAEBna7MR4iSQGOwEHaLC+LN2gq1UrVn0U/DTae9FyHNnWd2UwBHKJF8UQjG5GTgF15V9sRssIw4yGVbugUUmpVYorCZphYZmXTvYiZ2i3PEPIcPqVm001LH7habnYWGLflEWmiJ9GxCH6omXF9UkkkTFo98SJA1VTnhouUpq5Luu8p0BOgxUruFsB4fAJMKSDfe0Ymdm8sa2Zd6lUVSgChheZ6QLRyt1wj41TVtLrCyCoQkkrptIkfCxkiNrjli5dicoUoqSILXuBzuIjyj+9sXwtxPUJXWajh3ZbuqrVGJdtRIaLiTM+Z3B/K2LPSeRNyR0/Hn1vv59TtWWiQD0/p/Q7HY9cIOPdpqeVlNJetHpHTUese/5OXbGEr4nlO6SHVD/AbzEgdIn6u2+0R0OPVy6PLobAwwi+8AkR9/TCLs92lOaDKFKEL4gbqS0/DzW49Puw1FIMsgspHT0gzaDaxBsfuxNrg4XCi5pBsVJpVGLaQswCoSYMaiSCTNgTIMbNbeyDtPxc0foqTFXqHWsknu0klwZj4mmB5tzAOGPaDiC5On3zAM72QA7kWBHl19+uKFmBVrl6taTUfY9ByA8gTG/54iQXnCFNoA8RXQVq92yEsnctrGpyFWmpabnkAZ5c+V8e5dqVUFQyEEkBgbXUEgkExcGDtB23xzTLcbeiDRf6WkR/tsbTv05Hz26Yr9Vp+qMLunLTaytEAPFdl4jQp01au50oIGqD4gx8MCAWsCNgfD0sE3/uOgDqajmIMfSFQQRPrIgEnqDimdnu0dTL1VZ5qUwNJVjICm/gmytcn7ueOlZKrls0neKZFzpO6mAdMTeWb0sfPEmS7zjZRdHg1zVS7SZynUoFqBGkwCALjyjlYAYSdnaeWdmXNM6AjwuoLaTz1BVLHygdcZdrqFNcwyUgRHxctRneOVoMY0dmsy1PMUyKlNCTDNVXUigi+odLDbC0pJdmmIwA1NMz2bTu2rZfNUnFNjq1NoI8RC2ePEQJAO/LGnsPmYziiY1hlPnIJ5DbD81BUru5oZbNxSbU1Byo8MaWKkETED0B5i9R4GSM1R0Mf90R7kC59PxwtMMUbh0VzDZwKtVCnXLvRpMwVmkqpIE8jYiOWGeU4JVoMX73L0wLSXB+LdTzE+UHoeeNQrrTzlVWB0VPCSDBGuDPsfzxFbhuXUyczRIItoVnN/YQb88YpJOWgI5XuvXBxLRnYEDQXupPZolK7orFtm+jYjXobfV9nxGZ3nri61iUzWWeAPpkB8U/EwU/ccUTg6qK5CEMgU/7gjnMsAZIBH3jpi7cRN6TDTZ0PhEbMD7YXkOGoaUtWC9+oUjNGKZiTdhC72YjFE4pT1ZxVaRqKKdQ8XL4o5397Y6BxSkPpAeVWoIJgfG39sc748IrIykQAsaTIEHk3r8vSMcp8pXDz+VKjNx6J4KjtmamoO1IIU0gHTFottvJnCarxCt31MaQsWpUyCo8UDkJk3M4n8abNLVdadWuyReGJN+Rjbc4UcSoZpQtWt3h0v4WqTM2aL8jvi+EAEHJWtZiFrjMW66JZT46Dl6lDNCp3gY6AAIAI2gwR4r3n4p5RhXwLh4qudZCqoJmRc8gAZmTi6dpeH0mrU6jrIZJAnSTNwJtIk4gUTChBAVZgAxv1iJN9zONmOoD2BwXjaiQROLeIWxmm2lVBkwoAHSY8/TELOVxTUyYJEAf4UDG1LG23UR/9Vwp4pm9A1AoWZSmllJZAYOsTa8EA3jHGjEc0nG0yOzULjtaStMOtRaahQy3BsNUSBaQTAG5O++Okdkz/wBJREQNIEHyH9v0cc2oUFWiKrq5LGKdhoOkwwbnI6c8Xz/T/Oo+XCCFamYIHTkTbY3uOhxo05s5MzjwqwtRN9JKnzuDPWf8+vPnec7JV1qkCWJhhUcxEbzvJ28sO+I8UzOYqumTcJSp2aqCCCfI8hvYeZtiZ2UqZip4q9QEGV7vQBDKdJIYWJkGev34udhkNrKpt2C91j2V4Q+WVpOp3MsOkcvPz+YnFlTSoLOwVAJLNABEc+U/jyxH4pxCjlNLVXiT4UW7GPsgfn1PtUOJ8ar5kyaapQBDdw1g8Et4mW4veP6YHzMiGFV2LjictHHs49euauXTvKYXShIgWJ8QB3JJM7bC1sL8tx8qQtekLRdbGx3H2v7YtPDeK5d4RKZpVGBiiyjluymysoEmxB3thf2p4XNJmCjUPFqiYjrAj1vga5wbiY5WZE2cFT86Uq1fBGgHSpiBHKZ64iZrLlW0zJHTHq5ggsQRB3sPXGRDQXOx5ki99hF5wg5znOLinwY2xBts1FmQZ2H9Qflh52V47Vy7slFVcvybaRz8rY0slHu0ZXfV3csCBAqFgtr/AA6JafQeWJfDKi941U1DCJyVVP2APDb4dNxuTvacWRC7wFTJ9JWWdpVs7mGYqqGwIX4VA6SbnC/KZJxmRTp0++KPen9vRdgYNhAPPGWf4walklFgc7mL7ja+GnCch+z0+8zWXcpWUNQqo0ON40iYYNzHxRPmMSlwX8Oa4zFbNS+JV6bmq6U8zl+6o92oQAgEk6kZlKnRfTLAmLcsVzs+k5mguqPpQJjoZH4RhpxPMVmywSnUatTYl6oNM/QsTqChmWQTckq17z5xuxVEPnKQYAgSSDfYG/rJGFZjaNx6FXMF3AKz8cq6M5qKBojwtMNzgxffDtK1BKlFWytMNVHVoSegO/If5xDpI7ZvMd1p1BWAZyBosPHJG89eU43DJ54aWbLq5QWqaJgeRVgCOkzzxgusQATw59F6c4bNDrZBQcsIzzgQIDRC6iI+yNp/KeuLrnSSKYlrsg8QA+sN4xROz+o16hbcK0ywS7MJLNyE8xzgYvhp6quWSP8A5af1i1gwNrXsMVTD/mYPJcq/CLcgmvaChFauItqDCb2ZR/8AYNjnPamlZHm8sklNM8wBp+IDzEicdZ7V5eKyNyqUyhPmh1L9xfHN+0WWLJUA1yIYHWN16KfKTYzico3VW4db+6ooJPC08km43xtqhDUa1RTpGvSWQSBvaATM3wkeoWbUzs2obsSZ9ZwKb84YbRvP98eNTOkb2Nj/AE9DhxjA0WC2msawWCseacvlctUMSAUI/gOm8DeAMLUU3md/1Fz+WJvZ/wCmoVqUzpionWTZttxOm/L3tCWd4n2/tiynNrt5H5Xh9twbuoLhoViTEs2sAC5AuJMT4msJ62xVeMZqpUqu1VtbzBYab6fCPhsbDfnh5n82tMWI1CYUhoM2KsAFHPWDO64RcOy6k6qoqdyvxlACdrC5A3jnjRjbYJWBtm35qSYTK6WYAswYI1NpEEjwvEREEjnI6NiX2QyBr1WUVHpgKQWS0gxbz22wlzudqVSC7M0CF1MTCjYCeWLDwfjDJk3p0UPeSSatgFBO/XVFtsXx2Ls1Y+9sk7zmaFOoMpl6i0aNNR31UAgyT8OobOY95xpPaFkp9zkqa01Bg1DJA66erE3tPKwMgJKeVVQFOou92M/ACQT/ADNFvnyEs8nlo8FNGPptsTvKjYHbEqibd5cfjoljnYAX71WlMvcs5LuxlnYsSZ9SI9BjeqgCBa/L+wOMyo03EH2n5aTfyxiNo2g3keo+1jOLrqg4iCSsKlNvAysyujalYXII5+L2md4xu4hxHNvSam2YDq66YanSWR6gAzc4DAAuPaP6H7sZOxix+89fUYk2RzdCgSOCruW4LUBBaBB5LqBB9DGDjWYZiUSYpjUxAiNl5jz5Xvh9mRJvpMdY/O+I3COEftL1aDEU3LioImXUAgKPnMRixhxHNMROMjruVQVCRMEDrFj93p88OeB8MNXNrRV1E3Z0gqFiWItFhIi0GOmHFXMUTlDTqolGto0qy370o2lkcG6ODpYNa19pGFdLs87hnWvl5vMVQPMjYCN8XDomlu7Q5CjTpd6gZVbwZZedQLdq1Q7kHYAADpbBks/VydQ924zNCkBqBk0gagvADQp8RAcEGZ8xjeab5d+9zaulSnTUZcqodPCIUGLRtcHeTOMqGQagWcqGXL6KmYU1PDVdzNMAAGCJm46+uBdUvJ1KTp32WzTUK8E1kfxBm6w3hZbxMG1yAZmP/p7RmtVqkDSib+f9o/DEOhkUrAFgr1swWcGlJNEBvF3iKCCu8bEe2LQMnTyeVqrRbWHaFffUCBMxtA1R1geyla60eHnkmaSPHKAoY4ihSvJmpWsI2gtJvhlwritIuhDCmKdIggkLLRBjqIxVUQxbdbj0/wAzgaJ3sR8/0cZ7oWkWXrjA0i3fJWPsqg7x21ASQAdOs9doNo5nmMdE4KneZygJB06nMeSkD/yK4qfZSi60qZ8cGWm2m5sCBva4N98X7sVQ1VqtU7KoQWi7HU33BPnhWIbysHT8LJ2hJ4XH0TntVl9WXLAeKkRUH8vxD3QsPfHOON0lDydMHmV1EhukY68ROOZdoOHFAyLbujpn9w3Qj28M9VOGtqxWc2UeR/Cz9ny2u0rleaoaGZNRJQkSJt6HfD3i/aBatJKYS5ABt8MR5C5+Qxq7RZQ2rDvIcaW1eK6ixMXEid8IagkRex3jrMRiLQ2QBx4fK9NGGytDjqFO4HxA0KyVOSmGkfUaZiN/CSY6gYZcayopVmUfCboTHiBHIkeeEAgtcnSYmbRJ5/f88WLhx/aMsqMTry56TqRjA3sYJiDPKcWfTIHehWZtmjE0VxqFTu0GZJK0ogoSGEbMCb6iZIIjoLbc8SuJ8Jrqnd01+jkalWqHDNyMD3HnjyjlH79qraBUOpkR20Mx6hV6gEQN5PljVmeCVmXTTNRmpGYlbqYhhpJm8je2NkBeaAsLJbT4TWMfRsBI8viMD5nFmXhz0pphaJ0sYLKWIMzdlhSZ/COWIvAcpWpkPUqFkBINEuQWmZnc6Zv5364nwJsIje4/DxH8MQMzo/oNilqh4tYKXw1G7qosyZ1yVuSPMRNrAX57Yg5vjH7ODF3YRpOpSN4bY7eZxIqZvusvXdWOoiAL87AkEWEn9TimcR1hh3jliVBuZswkW5Wi2FmNxuN1cwAta/iFb+ztdswJcAgN4yZ8V9vDfn8vbEnOZwsTqJEMficE9PrCeQ5YqPCamYRHqUXhF+OQCs7gAEHxEwBG08t8Nxnw1LvWIBaSQTfraVuZwOjs66hO0Blm8SpprSBceoaZ+UffgqMBcwIG5IH4zhXw0ZjOsadACQpY62kwCAY8N4kWvvianZlGyL1+9qHMU20VaJIABUzAESZS4M9emLBEVS2nJ1WurxVSwWme8JiymY9YMYXVqletUp90jKS+mmw8MvtAeQAZtGLqcvlMjVp5vLgtlnXTVABazCVYFmvDAbEYybQq5yjVpGmBGZpy4UqQQrFSCVUnwMDJgkzi1rGhXsha3MKv8H7KVTUrmqFavlytRqLkFXRpJ1NN5Mi2xjfDrP5Whl1Z6RJyFcrrIvUotJB0yJAmzA3EGLxg4T2pq5ipSzFKm9TMIrU83SBVVq0wJDgnw6tWkxvq2EHEvM9o8stdAlVKmUzROtXeBRYwdTJEoZ32BBbpOJq1VChmXyjAOne5Koxim19SzGtdtLbkTE7EYlca4bTyOYoZikO+y1UBlDXBt9aN4mQOoItvjZ2g4gtAVMioy9SkW+jcG9LWQ06h4WFzF7Tc2jEjtDw9qHCcvReDUeqSoVg0C5lCJlTI23nAurdw3hrLUnQ65utU1rVgBVozuBJ+ISulgTMG8TjDtTnAXCUz4ae/TV/aCPnhrQrVMvlUVy1TNVE0iTMLc8xyEj2vtirPSuYmGvfeYm/3+tsZD5d9Ji4DT9r0myqTCMZ1TPgWey6I61AG1XB02Ntp3Hv88Lu7FSqBTOmW8IJ+EHz+eIzLAibg/Lp+eLH2XyRJaoNXRdLKp6kjVfUttgNzfFT7RgvWm8CMF41KtXCaCqNShbCAUYzAsAdd9vbHReyeVKZZCfieXM/vbT6LpHtim5DI969OlvqPiJFwouxPLa3qRjpIGDZMVy6U+S81tCTRnqvcV7tXkpAq8gNFT+E7N/K1/Qtiw4xqIGBBEgiCDzBxrTxCWMsPFZ8byxwcFxDi+QCO1Nwul7aiCzavqkQZ3jFRp5Umt3VwxOkTYT5zjqvang5XUskMglW3LU+vXUvwn2PPHPuNUddMVRqDoQGLPcqNmANxc8icYELnRuLHa6ev9r01HOOHFMMpw9KetQq1cwgDaGmCNyFAN4+6R0Mxu0AKhczRVkNSQ9EzuLlTe69Onh2jHnDuMI1ZHdahqxptEVCRAJ+weRieuJvEc1SDojp39QwGAaBSk7KV3ab+2JXe14uL9+1lY5jsWYJyz/PoqNVoVcxU1s/i3UhiTTAGpZtqgjY8iD6Yc5eQgDMXqX1trLze0MH5bQdow9z9J8rVL0hqprHhdQ0BybSRO5O32sas7lUrJ3+WAjepSBuhgEx1UE740jXNdawyPH8LztVs+VsRezMJSyyZvHU/5N/bGIa+59pP52x6d5HW/wDe2MRUv/g/i0/dixefsUx4ZRDirTI+NSAsHxc9lI6A843jFO45wivSJaqojbUoGm1uWx9YxYaDXmB8vzAGN7VyylSdQN4Pi/Ek4GktdcJuOoDW4SEp7PcIzCLrZFSixBcugkreVGsQBAN4nzwp4xnBVqCmulaQMAgwOnO0RhnxzPaKZS8tYC9htawx7wenmcplXzISi1Ksqg96AxNyBA3Fzf0HTF8YucRTDXCQA2TniuY7rNUq2WqtmMvl4700tCBVJhlLIAviUX6jHvGM+uRz1bvKP0dahpCgDUpN0kiLAiJ3g9ABip0e0dQUny4VRRq1A9QKsMYgQp+qIAFhjZ2n46uaddFEUgggX1SDzY9efPffFqmo/wD63V/Zmyw/22cPBMkWjTcT9k8vh8zjVm+K1qkd7UZjAAJ3sBbrHhUxtNxviCx/yceGT5+RHXAhWTst2trZHvBSVXWoLq42I2YRcMOnP2EI6lUszMxksZYgbk35WF+WPKGXZzAEz0/M7DFm4RklpruNRuSBa2wB/viLnhqqkkDB1ULh/CE0BmBYm8XET6Efji0cO4FSo0+/rCAL07mWbluZ9x68sb8lklRe/wAwYT6q83PLe/8ATESvXbMPrqKwpLCgKJKAzEcjEXPSN8Zc1QZDZpy4n8BamzqBzzvZjYclvy6Vnb9qNRF8fh71oBYH4fSJtzv1w0o5pakMKVFqQZlex1UyL+FljwXsY8jtiI2SIpGhUeCp10Kl9Lg3ifTb3xq79svl3TvEFQvKopD2ZYMxaI67Wwm4B2mvDyW6QJNNeGXDv2UDiXc1qqrl1cajeZaDMWW1hc++LfwjIgQsAhQBDIFMjcg7nad/lhN2Z4aAviCl3FlJZSE5jaJmDF+WL1wbhZdlpKTp3cm5Vek9TsPnyxVKTI4RMVdRK1jbcArD2RyUBqzfWsk8lHP+Y39AMWLGKIAAAIAEAdIxlj0UEQijDBwXmZJC9xcUYMGDFqgoHGOH96nhMOt0PKeYP7pFj89wMcu4/kGpMayLoBkVJ+pBukbb7H0I3x2DCbj3Ce8BZRJiHT7YHTo45H2PUZtfSbwbxgzH3H75JulqN2bHRcK4nk9DLmaU6NQaGKyp1bFRBCzHzjpja/GUDmpSo6arQZYyqkiSVHrO8xiyZjhndO2jSVY3VxdojwqrCAw2g3v74rHEeEtlx3oB0KynQ8FhJiDpJt6gW9L50UrX5O1+ehXo4pmkAP76FM1oN+yM2ZbStR1YuSSxvsANp8tsI6/EBTrJUyveLpEEsfji9xzB5jz5Y94vxR8y4Yi0eFQSQojfzm/6GN3ZvJq1Sn3qyjFlBaIJAkCZ9vWMWtbgaS72TAjwNLne3Dy6qauYoZm405fMfWUj6Nt9j9WfPrzicQc1k3pmKqFCfMgH/jH34fZiojK1M0lp1dRVUWbqQQpI6+gvhV+2ZrLp9IA9EyNDkOtrRKmUYEbTaMEUrm5N9ifgrDqdlR1Bu3wuS9VvcAmPePck40ZyroRmNgB53/8A1Hyw6Q5SpOh6mWb7LjVTPuLgX6f1xWu1XDHQaw1J6YMF6bAqS3UTqmL7WGHYpmvdhOR6rDm2XPC7xjJVnNO1Rix5nkbe3ljBlAj8fyxiX6+X68sAEza3W+NFSAss9drR1/XlgUGY8v1OClSJOkAyeX5HFl4Nw5ad2hm5RLR6RviD5A0ZrjjYZC6WJwOqRsvzM/cPuxPyHBAD9IdRnYbffE4stDhVZ4YU9K/aqSI8/S+PTlaFNiK9XvmGyUYv1ltrdCd7dcJurBoM/JSio6ufICyg5PLX001Jv9UC3rAw1WjSy0GvL1IlUUgx0J6e+MKGfqVj3OWRaKhTqgyW5GSRvEWHnvj3gvDwKlZagv3ZYEk8ismTG8mScJSyucDiy6cVs02yYoPHIbu5LGrTespq5p4SPANr/uqJgRhk+vVR7hwmWmbEAGw1LUM6TvEHGNSiGIpuNVSkNdNTMVEImJH1hf1EdMKqmcNEMWiKxlsuOWoHS37pnSRFyMUDx5D24d9VpDx/rh6fvmpb5hqK1O8ipl3LCmEZTpcwQVuSByI25+sDgfDdQDvcSdCklSxEGxA2ued79IPvCuFWFWqDE+EQDqkSJhpUTG/lyti6cNyLHxPtYaJkA7DRMm8D/OOSyiMEN17+6k+QMBDT69/K38MyhaCQzEnwqTcE8gem/lzx0Tg3DRRSN2a7nqenoBYf3xG4FwnuxrceMiwt4B0t9bqfb1cY0dn0ZiG8f9R+wXnqup3hwt0RgwYMaaSRgwYMCEYMGDAhJuO8DSuCSgYncExPmp+q0c+cAHYEc14rwR8oNdIlpaGNx/KRyj+mOx4h57ILUHIN1gGY5EHcb/ljNq6HeeOPXlwKbp6ox5HRfP8AmeFrWbUkUqpaWVpKuT0geHxe1+ePKeZiiKGZpVaRDF6bBJ9QQSD7j5YvvaXsapeQ2i/hDfCxO2huu9jBxVeIcLq0jozFINAkE/EoNvC2026csZu8LTgfqPcftbUVTcCxy775LwcRSp3lZZZqVNQjOLkmRq6zJws4RlnJFEpFKp42JFwENyD93v6YxpZdlJOWqMSVg03Es17mI0EbWOM8hxRlqlq4cqFamQqrI1AEaQIG8bdPPFgGRw/2nGvbhOE++vp/taM9WpPQrMlFaYpFShWTImDrM3J8JBi1/eiViWMtEmY/pjpeTrUDFCkWIqMoqs6gSAY0gTbpfGjO9lqKtXerSqJSUfRrqgSbDSZ5kTE4bgqGRXDgeiza6nlkIDDlwBXOb7iQP1zxJynDalWyU2aLEgEi58hi2LwOmmSD6AXepALC4CiInpM4a8NzQejQRK37O1OwWIVjyaVEQbSGtv1xfJWWHgHGyWj2W/V5y6JNwXNpl0VWy1KoSTLVJLEmR1sBbboOeLDQzmcaGQ06WoeEU1QWAglQZcgDpPPFe4pQdatRal2FyRHWZsNjOG9bMELkqyz4fCY6qYI9Y69cIyWd4rXvzzWzuI2NbgAz6KTk+HNWBq1q7FQSD3hJBIsDpJ9DEYi5OhTTPU1QlkDgEMIiZm20bH3w1BHeZmjGuwrAfiD7RitUOJ/9RRrFQAGFlWJAPQTP+MVsxOxeXyF1mJ+I9PlOs/lpJzGXkNTeWSDyNvUECd8SH4sF0VWAajUJBBEtSeL6Y36xzHrdbX49U7xhlvhmdISSQReRvAn8Ma14SSQ+YqaQ2kQPEb3gwfDyG3MYjhAA3n9qGEADef2sanFXq93Tpq5dC2h0JDabxYXA852xO4fw/Q+py1SvNyS0oSNzqHiN/wAdjidkci7gU6NPTTBIYHxEatmBImPfmcW7gnAST4VDuLM5+ED94/WPkPuxW6QuOCMa8OPryCqlqWtblkEt4ZwttQaoNVQ+GBvU6QBz+7c2xf8AgvBhTh6gGvku4T06t1PsOcyeF8KWiJks53c/gB9VfIe84YY06PZ4jOOTN32CxKirMnhbojBgwY00kjBgwYEIwYMGBCMGDBgQjBgwYELCtSVgVYBlO4IkHCHOdnAFIpQyf9qoSR1hXuyi+1x0jFhwYpmgjmFni6myRzDkVyTtB2KDPKSjb6Xtv9lvha/Q9LYq9U1KB7usrFEPhDSIIP1SCLg4+galMMCGAIO4IkHC3NcBouACthsDcCOgPw/yxjNfs57foNxyOvuno6631BcUq06FbVrYBywJZhpIAgQCJJkTc+974hZ7g9UyKX0lMkaUFXURtJg2AnqZHnjqnEv9PaLSVETc6THWwB//AK64R1/9PovqcdBoJ9/BqHS/rhUtmi1afa4+yejrGXu02VIpcOzD0gjOFVG8FNxE35OARcGQJM/djZSyuYpqoK0KuhtKAkyJM2MLNzq0mSOmLS/ZSrTgDMKpggy8T/y9NvLGt+zOaPw19YgKNLg2ki99rYpNTbI29iFf/kX4/CpWayFZ3LkamZyCA0yQTMb2ttuLWxKyOVzKKQhIUtqi3hI5nUDpmDe3vi2t2VzJPiqkAiCde8be1zbyONn/ALUkAvWljuBLlv8AjJ8vfHf8sOyFj6EqRqjaxI+ypo4VV1FqlUISDrlvGRcco1A2sD0xknD6CQCWqmNQgQjRYDkRFjYnF5yfYZZVtNZyJHwaJHKe8K+WH3DOxpQABKVMAmC01WE8o8IHzOLgJ5MmtPtYfdUPrwNT36KhcOyVWqoWggpoRbqhnrvc29hh/wAK7NAkyDWdo1KpkA89THwj5zi+Zfs9SA8c1PJoC/8AFQFI9QcNaaBQAAABsBYDDEezXuzkdby190hLX3+kJBkOzdh3pEf9unYfzNZm+4eRw+pUwoCqAANgBAGM8GNSGCOEWYLJB8jnm7ijBgwYtUEYMGDAhGDBgwIRgwYMCEYMGDAhGDBgwIRgwYMCEYMGDAheYMGDAhe4VZz4j+uWDBiLtFJmqyyW4/XM4Z4MGBmi6/VeY9wYMSUEYMGDAhGDBgwIRgwYMCEYMGDAhGDBgwIX/9k="/>
          <p:cNvSpPr>
            <a:spLocks noChangeAspect="1" noChangeArrowheads="1"/>
          </p:cNvSpPr>
          <p:nvPr/>
        </p:nvSpPr>
        <p:spPr bwMode="auto">
          <a:xfrm>
            <a:off x="155575" y="-1790700"/>
            <a:ext cx="3724275" cy="37433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292" name="AutoShape 4" descr="data:image/jpeg;base64,/9j/4AAQSkZJRgABAQAAAQABAAD/2wCEAAkGBxQTEhUUExQWFhUXGR8bGBgYGSAcIRofGh0gHB8fHCIeHyghHxwmHBwYITEkJSkuMC4xHx8zODQtNygtLisBCgoKDg0OGxAQGzAkICYvLy44NC0vLDctMiwsLDQ0LCwsNC0sLywsLSw0LCwsLCwsLDQsLCwsNCwsLCw0LCw0LP/AABEIAOEA4AMBIgACEQEDEQH/xAAcAAACAgMBAQAAAAAAAAAAAAAABQQGAgMHAQj/xABCEAACAQIEAwYCBwcDAwQDAAABAhEDIQAEEjEFQVEGEyJhcYEykSNCUqGxwfAUYnKC0eHxBzOSJFOiFRZDwhey0v/EABoBAAIDAQEAAAAAAAAAAAAAAAAEAgMFAQb/xAAzEQABAwIDBgUEAgIDAQAAAAABAAIDBBESITEFE0FRYfAicYGRsTKhwdFC4RTxIzNiFf/aAAwDAQACEQMRAD8A7jgwYMCEYMGDAhGDBgwIRgwYrvaLtllspKs2up/20uffkPe+OFwaLldAJyCsWIHFONUMuJr1Up+TG59BufYY5jxHtVxHOSKI/Z6cTCfER/Fv8o5YXU+yy/FWY62kh2b4rXF925x5HpjPm2lGzIZpuOje7XJW/iH+q+VUxRp1ax5EDQp9zf8A8cIMx/qbnqhijl6VMExL6nM/NR05Y1U6OWpjV3coROqYCspiGkW5X8sQ852iorqjQC0AhFL6W5spkKR6HkMJnaEzz4QnY9ng6AlY1O1nFqhH04SSQAlNBcCYupM++MKHEeKVBJzdUDSWmw2IHIeYwuzfaRSzHu3Y6tRl9IDLsw0jnaQfTGfC+JVapbRRpyBPxlbmxG+zD6u1sRdNUWve3fmmv/nYRcgBWanQ4oqgnPNJEwXXwi9zI2sfljYnEeLLBSu9RYtNKm6mdjKqDHviop2hWTqovax8QaIO9wPED7Yk/wDrSBBTJq0hMBIkKOpO5H7o88Q3lUP5Hv1Qdnm2bQrZT7dcQp+GpQpVWmNIDU2/Fht5YYZD/VjLE6cxRrZc8yRrUe6+L/xxVl7VEIAmYSQIlwVYBfM7W23JxKr8aFW7ZalXDWdlI1bG87A3Fz0OLWV1Qz6hfvqlZaAD+JC6hwrjmXzImhWp1OoVhI9RuPcYYY4RW7PJWGvLI1Kohn4/ER9sR8K7wfLEnhPbfiOTOmr/ANTTG4qWYeji/wDynDsO0I35OyKSko3D6c127Bir9mO3eUzkKr93V/7VSzfy8m9vli0YfDgRcJQgjIowYMGOriMGDBgQjBgwYEIwYMGBCMGDBgQjEXiXEKdCmalVwiDmfwHU+QxB7S9oqWTp6nu5+CmN2P8ATz/xjnFSlWz799mGJA2pDZQeg/Pn7YUqqtkAz1TENO6Q9FM4z2wzOcLU8qGpUeb/AF2HXyHkPniNkezVOgNdRgz3Kz9e0wPP0xsznEaeXTwECAIqAalN7rEXO+3ntGKhnOLVcyxSmhAbWSDB1TcxYFRHIdTjDfJPUm5Nmrap6OwuMhzKsmf7SJSGlBojTAAl1JuVafCBEDc7n2QJxKvmqmhAEkM0k6j56SRItIhfPELKZEHL1a0nvKbLA3EETJB3Mht8WX9kps1GtT003IRkmwMDxLG20iAOuO4I4uFz+U6RHHoLnn18lSM47kkuSWmDqJMxtMnDTh/DKQy7V6wLAnSEVoJMxvFv6Yndr+FBWaqBp1G4ieRNiPzxE4VnafcPQrMUUtKGCQDEeIi4Hw9cMY8UYc37K8vMkQc31svamRRkpV6KnSGC1EN9JsCQZkgzOLDxE1dZWnQRkC/EUHhP71r7AcrkdRivPnKVKi1JJrMxliJVRG0SJM25DC/jGeFZw+krChYJn1Ijl5eWIYHPOemeqr3LnEX0z17utFGlrqL4QNTQPLUeXP8Api1do+GPUrrppkrCqWi25kSbWxVcnUCVFZhIV1YidwCJHrYYfU+Lg5zvNbKhbZudtiASNxv5YnIH4rt4Aq+VrsQLOAW3P8JpnNMgGlFTV4YEED5dLYVZThzkd4rCmJs7Po8UnbDpM9SVc0xdSXIhdUTbYc/uxp4wtL/ptevujTGkraZjrY+nritsjh4T3lmqQ97bDTz8uqh1M7mqDRVGqRFzMz4gVdbm/nsTh/kO0FOsdLjdrhx4gNMQhFjfbVBn1wnr5Bu9p5dajPSEMAbwvtsMY8X4aKmZilThfCCbxfn+GOOZG8Z5ZXuFF27fbFrbXROuK9k6dbx5f4rMV+sk826bH8sb+z/bnNZEinnA1ej9r66D1PxDyN/PliuJxSplahpsS6oVGpTDCDMAjptBJ2G2LXQ4jQzSHvmBBBOuy6BIgFBeT12NscZNNTm+rUhUUdxci45rqHCeKUszTFWg4dDzH4Ebg+RxMxxKpks1wut3+WJKH4kPwuo6j8CNuuOodk+1NHPUtVPwuv8AuU2+JD+a9D+Btjapqpk7bhYk0Bj8k9wYMGGlQjBgwYEIwYMGBCMJ+0vHkylLUfFUa1NJjUfyA5nE3ivEUy9JqtQwqj3J5AeZxzimXzFVsxXuT8KfYXlpnCVbViBnVM00Bld0WvK5NqtRq+aaahklW2Cj7I5AW2/PEDj3aJEjRygqAdLEEGdYIPh+G3PETtNx8DQEAY2anIIKgqwLHa/ICeuK3luFV6wLhGYfbMtsed5PSYxiRwmQ7yUr0cFOxrcT8gt2X4XXzEVCpMWDQqgxsIJUfLDjg+WHfUyqlKqWq0yIlYIJUEmRG+9/bGPaFO+pIaWkpTHiCm6N1gfjjXxLMu1LL1fhzAjSx8MgDcyduvW+GLukAaOOVuS7LNceI2GnK37Cn5TMUmerTYBKhkeLaoBcXtDCTHpN9sV5+JL+ztRYFyGPdPaAp8/W4335QMY52uuaqmr4ATYoh1GxuRf39MbTmsrlxZJfkazKFBi40hjPPeMWNpXj+J4eh80qa2CJt73P5Cwp081mFWkod0QeC3hi8aid4uMZjgYS9WvTQkXCTUIPL4bT74g53tSrgK1cXtoDEIoPUKNPTriDmuJ0kHiqKTpMCmNZmeZbwwfWdsNMpX8cvLv8LNm2vUONoxhHfr905qZbJqAB39QgggyiT7DWfc/djIPlwTGUYzY6qrXHlAEff6Yqrdqr+GjsQb1DBHmI5+uNY7RrMtQNyCdNVuXQEEfq0Yu/wxxP3KQdUVTtXq8Jm8sTByl7/wDzkkW6BTa+2MNGTe7Ua9Kfi0sGG0fW0t588VWj2hpnTL1k+0oCsAI5GJImN743J2ioAnxuCOfdgBh5R4geV8QNE3h8lQE9U3PEE/bg1BzNDMCelQaCZO2o+A+zdMeH9syy8wgJIkKyk2mJB+zy88I6PHKDyC8Hcd4ImOUmQD64b5XPV6JJQPpIkgEOhHQgDb2n0xW+kfbLPz7/AAnYdq1DMpG3Hv8AKkUe0njqVDTHeMulWUi38QNjtMi/KMM8pxdkyvf1kV2VilMkAF/Fz5GL7CYGFRrZfMQKirTYm1WmSVHSVjrFx1xF4pwqpSUNIem2zrMXi/ztt64UdC2+Fwt3oCtinraeoFtDl30UBnZm1c2ud/rXt74l8MoVgSaQaVm459QeUTjLgyUSCazAKN15n+vPbFlOedUqsFVaaL4ApjVr5yBv6RjsklvCAtOSY6NHvp/andme04ZSjqSCCzUwCxMwAUN/CLSD7eevjfCqmVrDOZFxIJNjqBE3VgLEE2jlB2OKJl0cnUoaUOrUOUXnygwcXrsr2k1L3bLYgA07KCSZZxe4i5UD8zhaWN0Lt5F7JGppW5lufMLpXY/tPTz1HWvhqLapTO6N+ankfzBw+xxrPq+SzC53KXU/Eq3Wop+qT+B6wcdX4LxSnmaKVqRlWHuDzB8wbY26SqbOy/FeeqIDGeinYMGDDaXRgwYr/bPiZpUdCT3lXwrG4H1m9hb3GISPDGlx4KTGlxACrPaDP/tlfSt6NIwBMa2Fi35D++EfHuLrTQrexgIQQdawwAI+r1vidmStKlp8BEXVjpMcyDtYSdsc74nmTVed1QwpLEgquxM9RfHmm4qmUvdovTUdMAA3gFlkWSpVnMFtJPxC/ORM7LytsIxaM3TdK6O7aKNIEp3c6SI5dSR92FfaTNvTY5dQq09IWColtmnUb38jt64yOYNKjSpIBVFYHSlTYMT1J8JBta25xeQX2I45W74piQlzQ/09PwtVbM0072plqpB3cAFTpnU12GknoB19cUjtNna1dtdRmak8mnJm3QxzFrcsbuPZlBTFJNJdoNQgnw6Sw03gdDtaN74xoMtajWFqbIocKs6XK+EmNgxkdPxxs09OIx1Xna6oEr7NOQSIUhjA0742hPlhkOFMFDMaaA/DrcDlO12j26cr4YSSTlMAGG2b4RVRdWjUv20OpYPMMOXn54gbfV8sC4tExjJmH6/XpjJrx+vL+mPAnkcCFjq+8YAcbDSgef8Ab/OMlpXtgQtWMqFdkMozIeqkj5kY2rTEY8ahv6+eBdU/KcWzEQH1BQNQboNr2PM85M4eZXtMaIBUG6maf1GG99QmP8+eE1HJstNallZm0Idj4vreu4Hrytiw9suEDL0aXdRvDt9YkruT53ttfFjoA5hxC6rx+IWUl8v3tIVxT7pyNTpOoRO4O62mxxN4ZU7+iMpcHXJYmRpWTA5zP4YoNLjdekbOSNWqGvJ85vF9sXGjpzVL9ppCHFqiLupPO33GMY9VAGWtp8Hgt6hrbjdyeh5JnW4saDinlk8KnxagZqHYzz0wYjfEfjGW7uprojQQochd01CGB8r7eeItLjdUMGK02cW7xl8V73iAT6gnDesai0dCoz1616jwfCGtYxBPptcYSsWEZf35rW/6yNP3zJVg7NcWWtSKOAA3VhFM7BQBB8W4t7k7bey3EP8A07N90x/6au0X2R+TeQOx9umKblKVbJ1AaiMEJ3NwDeD0BQwfQnFx4hRXNUIaS0XLES0fWUCZBPMYpDjTTB7fpKSq4GuGWh0XWcGKt/p5xs5jL6Kh+moHQ87kfVb3FvUHFpx6Vjw9ocF51zS02KMc94jmu/zFSpuq+BIPJdz7mT8sW/tHnDSy9RlMMRpX+JrA+0z7Y55mitOmF8BtsTpJjePaTjI2tLkIhxzT+z47kvKQdsOInSUBbUTsVUaQJDAnchrfI35YrObyFSlBdQveL6fid5PPG5qq1s0NZC0yVUtvKKIBJN5IAv54sHFaBJqVHUVKfdkU2TxBTuNUGxkWwuw7kNavRB+5DR7qtrx2oEUOlKoEsO8UsQJWACGBAEWv1xMz2TzNem1ZGXURpBVL0ysMoRlPgJkif84ktw5QlFEZaddh3hJBLeQAE3naRyxaOxmUqo5UhmpsJOsBYNogLb1B6DpjUo4mEbwBYu0qrxbtmXPquH5nKtTcq4hhuP1vjLJGKi/FBMHQYa/Q9ZjHR/8AV7h6JoZAgvsB4r9ItG523G98UrMcNp0mVKpJLqIdfhQsbEn66xe3yOHrLGS6hVNN20SpE6dQEqOR8mAi/wAsRqgJJJkk7k3J9TucMRRapVphWDPUERO2mVAM/uqCJ3BHPEKtTIJBsRY+UYF1GSrvTOqmdJ2OxBHmDYjyOGa5yjWIWqgpObd4vwz1ZRt69OkYSg++N9KmWMKJOALikcQ4aabTIZCTpcTDxYwf1+eIyrPwifTFy4R2WZ0UVWcr9VATAvJEdZO3XFp4d2QVFuFBiD+9eJ6XkH0OGGU5OZyVLp2jRcwThtU2C84/z8vlhhT7L1zINtIUn+aI/H9Xxdc/m8rSEIxq1APqLInSRv8ACPCFHWAvW0Ctxauw8OXGkMTBP2r9CYhm5zfyxc2mHAXVZmd5Kut2Rqido+1ytAsduYxqXs+6EFqfeCYABImPbFifiOYFjRBjaSbaQQPYSOfT23ZftK6iHoEsTJtbcDzPwiZ6n52f47R/FR3ruaR5HMxWD5kVE0fCFWwNr9Z/ti05tqecoVaa1FfwnSfhIjYkWO8csbqXHMpXH0uhdQ8gVMLIieZmP4h0tq4l2YytQSCykiV3Hl0t4jEcyCMRIyOd/NcvmLiy5Y9ORPLErgXFnytUOt12deTDp95j+5xM4vwSrRJkW6c/Ux5YVOAfXGfJHkWuCdY/iF0DP0lpVKWYohXpPBWTbeYI38vf0xKy2bzuZJ7sstwDphRtYTEgeU8+mK92FzoOvJ1DIeTSnYP0vsDcx1J64e8GY06tTL1SVWoNJgmxAsRFrxGMOaPASCLkc+S9LRVG9j/9D4UypwUHVS75nrQXgzpMbiW53BBvMDEvshxEAaW+rCOdMlgZFMAjaNrgW58gopZqvWNLu0OuiNIqLeQDAkGwEQOczgTL1ctXptU8PeAgkGNMxJ8iCR9+KHsxMLXHNNYbtLSbnX1Vy4fV/YeI032pVvo3H8Rsx9Gi/ScdYxyLimX73LSfCYgktLGNvnvz3546L2R4kcxlKVQ/Fp0v/EvhPzIn3w5sqYuYWHgvP10diHJb2yry9GmJtNQ+3hX8W+WKH2rzmlGgkED7MEEmAwPlcH1xa+0NXVmqv7gVBfoNX4ucc47aVjZPEPEWh2mIEAr+6ZPuuEZzvaw9PwtLZ8XhaOear1PJuU1aDokgNpsY/oSMTuAK61gquUDXfQSPhBO3OPOcN+DUqlOnT05g0mrMQqBdan+IHa/ODhjR4fVZCag75wCCUGlwSLgkaSCRabzbDbA6Uljbd9801V1u6BBFwcuKp3HO0ziuqnVpRpaCFfYgBWXbwld9yIMXxbv/AMkUXpeAilUK3ZjB8wNKxqkggieeOf8ADOH6K9S0mkTCMyjUSYAMm4uTYG4FoM40cf4b3SUy0d4SwqRtJgqAOVp/QxstYGtAHBeWc4uNyn+Y43WrvqWiKjtDa9YIDAwrE7r9axPO2I9fP1aLNVqhQiSipTjRUcWbSCxiDuwB5xip0KzIdSkqeo8uvUYZ1q37Ux+jbvSLaW8I0iWMEWGkTvyxK64o+Uq1GUsoBFFu9G/h8QED90kqY3tPI42doMuq1SVDaXCuNRv41DG/OCSJG8Yh5HMaCCAHU7oSQHnlYg+nnGG9cK9CnSVi1RSEpyIJkkskEyNBYC9r2OOLiS8PyRq1Ai7n7vXHRuAdmVo+Jhqbr1B3/wA4UcAVcug0KHzTVRTZGtAsWPLYDyuRM2xekYW5R+PntAv+uTtOxtr8UrM86LU+aFIEqBPnaPPe4GxvzxWqhaqddV3rOnImBsYECJMtAmZheuLVmVB8JBNiIjcbH9dd5wmOTG6k2s1oNunQwAfkcN36KgJfQqNZVhQANJA5C3SbhlPvjKqWFpYWvc3tuJ/dtH+cMjkSuk8gRttcW9F03noBjxskwqKABeCNrgg3tNrD5HBicdSuZJZ+01ARBJWNUkTvYm8cgLY1NnmvOg2ETvYXnDXPcO06hGyhlkC66jB67R8/bEJ8vCncTPOAdp2sbchOAOcNCu2byUZ6FFxDDTNp3AO9/wCuNA4awIek5MGd5FuZ5SDiUlLkejHTJgmw8W4I2+ckjGVLwqSCC3IcpJjmw/sY88G8B+sLoBH0lZU+KiondV1YuRAJJCkk2FtgPDtt+Ne4/wBnO7JelBHleAdpAuBcb7zh/m6aOIe0TubSPP58+m84T0u0ooaqYC1UJJ2Ig9ZmG5eVsUTsYBe+Ssic6+QVVDlGDLYqZ9xe+L/xtxWp0syg8NRb/wAQsZtAEiLYqHFVpv8AS0Z8TeNTYjzEWjDvsc7PQr5ffTFRRv6wTYbff5Xw6yPIPHD4K2dnzYJQrZwbNZiudRGmkgJCU5VSdxMXN7fonGjjHDmqGoalWmaoUkU1vGkatJ9B+jhfw1s3VpdxT1mkCTC2nqCf5tpw14dwF0p1EqBVLrZQQSCBM8z1+7GO60bibgdO++q9Fkwkh3oO/wDaddnM0r0zdQXUNEeMnZiYtEiAbT64sf8AplmCr5nLmbMKiz+94W+8L88UDsRmivglhpaNKgMWDT1uoBF7xtz3uHZ1zS4nTsQKqMhkiTbWLDlK/fgpTuqu3ArOr4/C4LLiVXxVm8N6tT4jGzED7gMc67QmaqLKohUSRdfESSVO5Hl1kYv+ZPgYyBLPyJ3YnYDHPeN1R34JCuBpMbBvQWKg3kdZOK4CTM4+adoha1uSbq9FnpOuaojuwAq1AwiBzn8cRTxKvlqh0V6bd6ZJpvqJHsREzt5Ywap4NZyKBTsZqDaOZmOmF9eKjUdFMUrgABtU+KeYF5P6thiK7Dcfj8KW7Dh4sxnxB6qVXy1OhnE8JHeqQrMRBAHkIFwBvIIHXFT7R8TFZ/AAEBna7MR4iSQGOwEHaLC+LN2gq1UrVn0U/DTae9FyHNnWd2UwBHKJF8UQjG5GTgF15V9sRssIw4yGVbugUUmpVYorCZphYZmXTvYiZ2i3PEPIcPqVm001LH7habnYWGLflEWmiJ9GxCH6omXF9UkkkTFo98SJA1VTnhouUpq5Luu8p0BOgxUruFsB4fAJMKSDfe0Ymdm8sa2Zd6lUVSgChheZ6QLRyt1wj41TVtLrCyCoQkkrptIkfCxkiNrjli5dicoUoqSILXuBzuIjyj+9sXwtxPUJXWajh3ZbuqrVGJdtRIaLiTM+Z3B/K2LPSeRNyR0/Hn1vv59TtWWiQD0/p/Q7HY9cIOPdpqeVlNJetHpHTUese/5OXbGEr4nlO6SHVD/AbzEgdIn6u2+0R0OPVy6PLobAwwi+8AkR9/TCLs92lOaDKFKEL4gbqS0/DzW49Puw1FIMsgspHT0gzaDaxBsfuxNrg4XCi5pBsVJpVGLaQswCoSYMaiSCTNgTIMbNbeyDtPxc0foqTFXqHWsknu0klwZj4mmB5tzAOGPaDiC5On3zAM72QA7kWBHl19+uKFmBVrl6taTUfY9ByA8gTG/54iQXnCFNoA8RXQVq92yEsnctrGpyFWmpabnkAZ5c+V8e5dqVUFQyEEkBgbXUEgkExcGDtB23xzTLcbeiDRf6WkR/tsbTv05Hz26Yr9Vp+qMLunLTaytEAPFdl4jQp01au50oIGqD4gx8MCAWsCNgfD0sE3/uOgDqajmIMfSFQQRPrIgEnqDimdnu0dTL1VZ5qUwNJVjICm/gmytcn7ueOlZKrls0neKZFzpO6mAdMTeWb0sfPEmS7zjZRdHg1zVS7SZynUoFqBGkwCALjyjlYAYSdnaeWdmXNM6AjwuoLaTz1BVLHygdcZdrqFNcwyUgRHxctRneOVoMY0dmsy1PMUyKlNCTDNVXUigi+odLDbC0pJdmmIwA1NMz2bTu2rZfNUnFNjq1NoI8RC2ePEQJAO/LGnsPmYziiY1hlPnIJ5DbD81BUru5oZbNxSbU1Byo8MaWKkETED0B5i9R4GSM1R0Mf90R7kC59PxwtMMUbh0VzDZwKtVCnXLvRpMwVmkqpIE8jYiOWGeU4JVoMX73L0wLSXB+LdTzE+UHoeeNQrrTzlVWB0VPCSDBGuDPsfzxFbhuXUyczRIItoVnN/YQb88YpJOWgI5XuvXBxLRnYEDQXupPZolK7orFtm+jYjXobfV9nxGZ3nri61iUzWWeAPpkB8U/EwU/ccUTg6qK5CEMgU/7gjnMsAZIBH3jpi7cRN6TDTZ0PhEbMD7YXkOGoaUtWC9+oUjNGKZiTdhC72YjFE4pT1ZxVaRqKKdQ8XL4o5397Y6BxSkPpAeVWoIJgfG39sc748IrIykQAsaTIEHk3r8vSMcp8pXDz+VKjNx6J4KjtmamoO1IIU0gHTFottvJnCarxCt31MaQsWpUyCo8UDkJk3M4n8abNLVdadWuyReGJN+Rjbc4UcSoZpQtWt3h0v4WqTM2aL8jvi+EAEHJWtZiFrjMW66JZT46Dl6lDNCp3gY6AAIAI2gwR4r3n4p5RhXwLh4qudZCqoJmRc8gAZmTi6dpeH0mrU6jrIZJAnSTNwJtIk4gUTChBAVZgAxv1iJN9zONmOoD2BwXjaiQROLeIWxmm2lVBkwoAHSY8/TELOVxTUyYJEAf4UDG1LG23UR/9Vwp4pm9A1AoWZSmllJZAYOsTa8EA3jHGjEc0nG0yOzULjtaStMOtRaahQy3BsNUSBaQTAG5O++Okdkz/wBJREQNIEHyH9v0cc2oUFWiKrq5LGKdhoOkwwbnI6c8Xz/T/Oo+XCCFamYIHTkTbY3uOhxo05s5MzjwqwtRN9JKnzuDPWf8+vPnec7JV1qkCWJhhUcxEbzvJ28sO+I8UzOYqumTcJSp2aqCCCfI8hvYeZtiZ2UqZip4q9QEGV7vQBDKdJIYWJkGev34udhkNrKpt2C91j2V4Q+WVpOp3MsOkcvPz+YnFlTSoLOwVAJLNABEc+U/jyxH4pxCjlNLVXiT4UW7GPsgfn1PtUOJ8ar5kyaapQBDdw1g8Et4mW4veP6YHzMiGFV2LjictHHs49euauXTvKYXShIgWJ8QB3JJM7bC1sL8tx8qQtekLRdbGx3H2v7YtPDeK5d4RKZpVGBiiyjluymysoEmxB3thf2p4XNJmCjUPFqiYjrAj1vga5wbiY5WZE2cFT86Uq1fBGgHSpiBHKZ64iZrLlW0zJHTHq5ggsQRB3sPXGRDQXOx5ki99hF5wg5znOLinwY2xBts1FmQZ2H9Qflh52V47Vy7slFVcvybaRz8rY0slHu0ZXfV3csCBAqFgtr/AA6JafQeWJfDKi941U1DCJyVVP2APDb4dNxuTvacWRC7wFTJ9JWWdpVs7mGYqqGwIX4VA6SbnC/KZJxmRTp0++KPen9vRdgYNhAPPGWf4walklFgc7mL7ja+GnCch+z0+8zWXcpWUNQqo0ON40iYYNzHxRPmMSlwX8Oa4zFbNS+JV6bmq6U8zl+6o92oQAgEk6kZlKnRfTLAmLcsVzs+k5mguqPpQJjoZH4RhpxPMVmywSnUatTYl6oNM/QsTqChmWQTckq17z5xuxVEPnKQYAgSSDfYG/rJGFZjaNx6FXMF3AKz8cq6M5qKBojwtMNzgxffDtK1BKlFWytMNVHVoSegO/If5xDpI7ZvMd1p1BWAZyBosPHJG89eU43DJ54aWbLq5QWqaJgeRVgCOkzzxgusQATw59F6c4bNDrZBQcsIzzgQIDRC6iI+yNp/KeuLrnSSKYlrsg8QA+sN4xROz+o16hbcK0ywS7MJLNyE8xzgYvhp6quWSP8A5af1i1gwNrXsMVTD/mYPJcq/CLcgmvaChFauItqDCb2ZR/8AYNjnPamlZHm8sklNM8wBp+IDzEicdZ7V5eKyNyqUyhPmh1L9xfHN+0WWLJUA1yIYHWN16KfKTYzico3VW4db+6ooJPC08km43xtqhDUa1RTpGvSWQSBvaATM3wkeoWbUzs2obsSZ9ZwKb84YbRvP98eNTOkb2Nj/AE9DhxjA0WC2msawWCseacvlctUMSAUI/gOm8DeAMLUU3md/1Fz+WJvZ/wCmoVqUzpionWTZttxOm/L3tCWd4n2/tiynNrt5H5Xh9twbuoLhoViTEs2sAC5AuJMT4msJ62xVeMZqpUqu1VtbzBYab6fCPhsbDfnh5n82tMWI1CYUhoM2KsAFHPWDO64RcOy6k6qoqdyvxlACdrC5A3jnjRjbYJWBtm35qSYTK6WYAswYI1NpEEjwvEREEjnI6NiX2QyBr1WUVHpgKQWS0gxbz22wlzudqVSC7M0CF1MTCjYCeWLDwfjDJk3p0UPeSSatgFBO/XVFtsXx2Ls1Y+9sk7zmaFOoMpl6i0aNNR31UAgyT8OobOY95xpPaFkp9zkqa01Bg1DJA66erE3tPKwMgJKeVVQFOou92M/ACQT/ADNFvnyEs8nlo8FNGPptsTvKjYHbEqibd5cfjoljnYAX71WlMvcs5LuxlnYsSZ9SI9BjeqgCBa/L+wOMyo03EH2n5aTfyxiNo2g3keo+1jOLrqg4iCSsKlNvAysyujalYXII5+L2md4xu4hxHNvSam2YDq66YanSWR6gAzc4DAAuPaP6H7sZOxix+89fUYk2RzdCgSOCruW4LUBBaBB5LqBB9DGDjWYZiUSYpjUxAiNl5jz5Xvh9mRJvpMdY/O+I3COEftL1aDEU3LioImXUAgKPnMRixhxHNMROMjruVQVCRMEDrFj93p88OeB8MNXNrRV1E3Z0gqFiWItFhIi0GOmHFXMUTlDTqolGto0qy370o2lkcG6ODpYNa19pGFdLs87hnWvl5vMVQPMjYCN8XDomlu7Q5CjTpd6gZVbwZZedQLdq1Q7kHYAADpbBks/VydQ924zNCkBqBk0gagvADQp8RAcEGZ8xjeab5d+9zaulSnTUZcqodPCIUGLRtcHeTOMqGQagWcqGXL6KmYU1PDVdzNMAAGCJm46+uBdUvJ1KTp32WzTUK8E1kfxBm6w3hZbxMG1yAZmP/p7RmtVqkDSib+f9o/DEOhkUrAFgr1swWcGlJNEBvF3iKCCu8bEe2LQMnTyeVqrRbWHaFffUCBMxtA1R1geyla60eHnkmaSPHKAoY4ihSvJmpWsI2gtJvhlwritIuhDCmKdIggkLLRBjqIxVUQxbdbj0/wAzgaJ3sR8/0cZ7oWkWXrjA0i3fJWPsqg7x21ASQAdOs9doNo5nmMdE4KneZygJB06nMeSkD/yK4qfZSi60qZ8cGWm2m5sCBva4N98X7sVQ1VqtU7KoQWi7HU33BPnhWIbysHT8LJ2hJ4XH0TntVl9WXLAeKkRUH8vxD3QsPfHOON0lDydMHmV1EhukY68ROOZdoOHFAyLbujpn9w3Qj28M9VOGtqxWc2UeR/Cz9ny2u0rleaoaGZNRJQkSJt6HfD3i/aBatJKYS5ABt8MR5C5+Qxq7RZQ2rDvIcaW1eK6ixMXEid8IagkRex3jrMRiLQ2QBx4fK9NGGytDjqFO4HxA0KyVOSmGkfUaZiN/CSY6gYZcayopVmUfCboTHiBHIkeeEAgtcnSYmbRJ5/f88WLhx/aMsqMTry56TqRjA3sYJiDPKcWfTIHehWZtmjE0VxqFTu0GZJK0ogoSGEbMCb6iZIIjoLbc8SuJ8Jrqnd01+jkalWqHDNyMD3HnjyjlH79qraBUOpkR20Mx6hV6gEQN5PljVmeCVmXTTNRmpGYlbqYhhpJm8je2NkBeaAsLJbT4TWMfRsBI8viMD5nFmXhz0pphaJ0sYLKWIMzdlhSZ/COWIvAcpWpkPUqFkBINEuQWmZnc6Zv5364nwJsIje4/DxH8MQMzo/oNilqh4tYKXw1G7qosyZ1yVuSPMRNrAX57Yg5vjH7ODF3YRpOpSN4bY7eZxIqZvusvXdWOoiAL87AkEWEn9TimcR1hh3jliVBuZswkW5Wi2FmNxuN1cwAta/iFb+ztdswJcAgN4yZ8V9vDfn8vbEnOZwsTqJEMficE9PrCeQ5YqPCamYRHqUXhF+OQCs7gAEHxEwBG08t8Nxnw1LvWIBaSQTfraVuZwOjs66hO0Blm8SpprSBceoaZ+UffgqMBcwIG5IH4zhXw0ZjOsadACQpY62kwCAY8N4kWvvianZlGyL1+9qHMU20VaJIABUzAESZS4M9emLBEVS2nJ1WurxVSwWme8JiymY9YMYXVqletUp90jKS+mmw8MvtAeQAZtGLqcvlMjVp5vLgtlnXTVABazCVYFmvDAbEYybQq5yjVpGmBGZpy4UqQQrFSCVUnwMDJgkzi1rGhXsha3MKv8H7KVTUrmqFavlytRqLkFXRpJ1NN5Mi2xjfDrP5Whl1Z6RJyFcrrIvUotJB0yJAmzA3EGLxg4T2pq5ipSzFKm9TMIrU83SBVVq0wJDgnw6tWkxvq2EHEvM9o8stdAlVKmUzROtXeBRYwdTJEoZ32BBbpOJq1VChmXyjAOne5Koxim19SzGtdtLbkTE7EYlca4bTyOYoZikO+y1UBlDXBt9aN4mQOoItvjZ2g4gtAVMioy9SkW+jcG9LWQ06h4WFzF7Tc2jEjtDw9qHCcvReDUeqSoVg0C5lCJlTI23nAurdw3hrLUnQ65utU1rVgBVozuBJ+ISulgTMG8TjDtTnAXCUz4ae/TV/aCPnhrQrVMvlUVy1TNVE0iTMLc8xyEj2vtirPSuYmGvfeYm/3+tsZD5d9Ji4DT9r0myqTCMZ1TPgWey6I61AG1XB02Ntp3Hv88Lu7FSqBTOmW8IJ+EHz+eIzLAibg/Lp+eLH2XyRJaoNXRdLKp6kjVfUttgNzfFT7RgvWm8CMF41KtXCaCqNShbCAUYzAsAdd9vbHReyeVKZZCfieXM/vbT6LpHtim5DI969OlvqPiJFwouxPLa3qRjpIGDZMVy6U+S81tCTRnqvcV7tXkpAq8gNFT+E7N/K1/Qtiw4xqIGBBEgiCDzBxrTxCWMsPFZ8byxwcFxDi+QCO1Nwul7aiCzavqkQZ3jFRp5Umt3VwxOkTYT5zjqvang5XUskMglW3LU+vXUvwn2PPHPuNUddMVRqDoQGLPcqNmANxc8icYELnRuLHa6ev9r01HOOHFMMpw9KetQq1cwgDaGmCNyFAN4+6R0Mxu0AKhczRVkNSQ9EzuLlTe69Onh2jHnDuMI1ZHdahqxptEVCRAJ+weRieuJvEc1SDojp39QwGAaBSk7KV3ab+2JXe14uL9+1lY5jsWYJyz/PoqNVoVcxU1s/i3UhiTTAGpZtqgjY8iD6Yc5eQgDMXqX1trLze0MH5bQdow9z9J8rVL0hqprHhdQ0BybSRO5O32sas7lUrJ3+WAjepSBuhgEx1UE740jXNdawyPH8LztVs+VsRezMJSyyZvHU/5N/bGIa+59pP52x6d5HW/wDe2MRUv/g/i0/dixefsUx4ZRDirTI+NSAsHxc9lI6A843jFO45wivSJaqojbUoGm1uWx9YxYaDXmB8vzAGN7VyylSdQN4Pi/Ek4GktdcJuOoDW4SEp7PcIzCLrZFSixBcugkreVGsQBAN4nzwp4xnBVqCmulaQMAgwOnO0RhnxzPaKZS8tYC9htawx7wenmcplXzISi1Ksqg96AxNyBA3Fzf0HTF8YucRTDXCQA2TniuY7rNUq2WqtmMvl4700tCBVJhlLIAviUX6jHvGM+uRz1bvKP0dahpCgDUpN0kiLAiJ3g9ABip0e0dQUny4VRRq1A9QKsMYgQp+qIAFhjZ2n46uaddFEUgggX1SDzY9efPffFqmo/wD63V/Zmyw/22cPBMkWjTcT9k8vh8zjVm+K1qkd7UZjAAJ3sBbrHhUxtNxviCx/yceGT5+RHXAhWTst2trZHvBSVXWoLq42I2YRcMOnP2EI6lUszMxksZYgbk35WF+WPKGXZzAEz0/M7DFm4RklpruNRuSBa2wB/viLnhqqkkDB1ULh/CE0BmBYm8XET6Efji0cO4FSo0+/rCAL07mWbluZ9x68sb8lklRe/wAwYT6q83PLe/8ATESvXbMPrqKwpLCgKJKAzEcjEXPSN8Zc1QZDZpy4n8BamzqBzzvZjYclvy6Vnb9qNRF8fh71oBYH4fSJtzv1w0o5pakMKVFqQZlex1UyL+FljwXsY8jtiI2SIpGhUeCp10Kl9Lg3ifTb3xq79svl3TvEFQvKopD2ZYMxaI67Wwm4B2mvDyW6QJNNeGXDv2UDiXc1qqrl1cajeZaDMWW1hc++LfwjIgQsAhQBDIFMjcg7nad/lhN2Z4aAviCl3FlJZSE5jaJmDF+WL1wbhZdlpKTp3cm5Vek9TsPnyxVKTI4RMVdRK1jbcArD2RyUBqzfWsk8lHP+Y39AMWLGKIAAAIAEAdIxlj0UEQijDBwXmZJC9xcUYMGDFqgoHGOH96nhMOt0PKeYP7pFj89wMcu4/kGpMayLoBkVJ+pBukbb7H0I3x2DCbj3Ce8BZRJiHT7YHTo45H2PUZtfSbwbxgzH3H75JulqN2bHRcK4nk9DLmaU6NQaGKyp1bFRBCzHzjpja/GUDmpSo6arQZYyqkiSVHrO8xiyZjhndO2jSVY3VxdojwqrCAw2g3v74rHEeEtlx3oB0KynQ8FhJiDpJt6gW9L50UrX5O1+ehXo4pmkAP76FM1oN+yM2ZbStR1YuSSxvsANp8tsI6/EBTrJUyveLpEEsfji9xzB5jz5Y94vxR8y4Yi0eFQSQojfzm/6GN3ZvJq1Sn3qyjFlBaIJAkCZ9vWMWtbgaS72TAjwNLne3Dy6qauYoZm405fMfWUj6Nt9j9WfPrzicQc1k3pmKqFCfMgH/jH34fZiojK1M0lp1dRVUWbqQQpI6+gvhV+2ZrLp9IA9EyNDkOtrRKmUYEbTaMEUrm5N9ifgrDqdlR1Bu3wuS9VvcAmPePck40ZyroRmNgB53/8A1Hyw6Q5SpOh6mWb7LjVTPuLgX6f1xWu1XDHQaw1J6YMF6bAqS3UTqmL7WGHYpmvdhOR6rDm2XPC7xjJVnNO1Rix5nkbe3ljBlAj8fyxiX6+X68sAEza3W+NFSAss9drR1/XlgUGY8v1OClSJOkAyeX5HFl4Nw5ad2hm5RLR6RviD5A0ZrjjYZC6WJwOqRsvzM/cPuxPyHBAD9IdRnYbffE4stDhVZ4YU9K/aqSI8/S+PTlaFNiK9XvmGyUYv1ltrdCd7dcJurBoM/JSio6ufICyg5PLX001Jv9UC3rAw1WjSy0GvL1IlUUgx0J6e+MKGfqVj3OWRaKhTqgyW5GSRvEWHnvj3gvDwKlZagv3ZYEk8ismTG8mScJSyucDiy6cVs02yYoPHIbu5LGrTespq5p4SPANr/uqJgRhk+vVR7hwmWmbEAGw1LUM6TvEHGNSiGIpuNVSkNdNTMVEImJH1hf1EdMKqmcNEMWiKxlsuOWoHS37pnSRFyMUDx5D24d9VpDx/rh6fvmpb5hqK1O8ipl3LCmEZTpcwQVuSByI25+sDgfDdQDvcSdCklSxEGxA2ued79IPvCuFWFWqDE+EQDqkSJhpUTG/lyti6cNyLHxPtYaJkA7DRMm8D/OOSyiMEN17+6k+QMBDT69/K38MyhaCQzEnwqTcE8gem/lzx0Tg3DRRSN2a7nqenoBYf3xG4FwnuxrceMiwt4B0t9bqfb1cY0dn0ZiG8f9R+wXnqup3hwt0RgwYMaaSRgwYMCEYMGDAhJuO8DSuCSgYncExPmp+q0c+cAHYEc14rwR8oNdIlpaGNx/KRyj+mOx4h57ILUHIN1gGY5EHcb/ljNq6HeeOPXlwKbp6ox5HRfP8AmeFrWbUkUqpaWVpKuT0geHxe1+ePKeZiiKGZpVaRDF6bBJ9QQSD7j5YvvaXsapeQ2i/hDfCxO2huu9jBxVeIcLq0jozFINAkE/EoNvC2026csZu8LTgfqPcftbUVTcCxy775LwcRSp3lZZZqVNQjOLkmRq6zJws4RlnJFEpFKp42JFwENyD93v6YxpZdlJOWqMSVg03Es17mI0EbWOM8hxRlqlq4cqFamQqrI1AEaQIG8bdPPFgGRw/2nGvbhOE++vp/taM9WpPQrMlFaYpFShWTImDrM3J8JBi1/eiViWMtEmY/pjpeTrUDFCkWIqMoqs6gSAY0gTbpfGjO9lqKtXerSqJSUfRrqgSbDSZ5kTE4bgqGRXDgeiza6nlkIDDlwBXOb7iQP1zxJynDalWyU2aLEgEi58hi2LwOmmSD6AXepALC4CiInpM4a8NzQejQRK37O1OwWIVjyaVEQbSGtv1xfJWWHgHGyWj2W/V5y6JNwXNpl0VWy1KoSTLVJLEmR1sBbboOeLDQzmcaGQ06WoeEU1QWAglQZcgDpPPFe4pQdatRal2FyRHWZsNjOG9bMELkqyz4fCY6qYI9Y69cIyWd4rXvzzWzuI2NbgAz6KTk+HNWBq1q7FQSD3hJBIsDpJ9DEYi5OhTTPU1QlkDgEMIiZm20bH3w1BHeZmjGuwrAfiD7RitUOJ/9RRrFQAGFlWJAPQTP+MVsxOxeXyF1mJ+I9PlOs/lpJzGXkNTeWSDyNvUECd8SH4sF0VWAajUJBBEtSeL6Y36xzHrdbX49U7xhlvhmdISSQReRvAn8Ma14SSQ+YqaQ2kQPEb3gwfDyG3MYjhAA3n9qGEADef2sanFXq93Tpq5dC2h0JDabxYXA852xO4fw/Q+py1SvNyS0oSNzqHiN/wAdjidkci7gU6NPTTBIYHxEatmBImPfmcW7gnAST4VDuLM5+ED94/WPkPuxW6QuOCMa8OPryCqlqWtblkEt4ZwttQaoNVQ+GBvU6QBz+7c2xf8AgvBhTh6gGvku4T06t1PsOcyeF8KWiJks53c/gB9VfIe84YY06PZ4jOOTN32CxKirMnhbojBgwY00kjBgwYEIwYMGBCMGDBgQjBgwYELCtSVgVYBlO4IkHCHOdnAFIpQyf9qoSR1hXuyi+1x0jFhwYpmgjmFni6myRzDkVyTtB2KDPKSjb6Xtv9lvha/Q9LYq9U1KB7usrFEPhDSIIP1SCLg4+galMMCGAIO4IkHC3NcBouACthsDcCOgPw/yxjNfs57foNxyOvuno6631BcUq06FbVrYBywJZhpIAgQCJJkTc+974hZ7g9UyKX0lMkaUFXURtJg2AnqZHnjqnEv9PaLSVETc6THWwB//AK64R1/9PovqcdBoJ9/BqHS/rhUtmi1afa4+yejrGXu02VIpcOzD0gjOFVG8FNxE35OARcGQJM/djZSyuYpqoK0KuhtKAkyJM2MLNzq0mSOmLS/ZSrTgDMKpggy8T/y9NvLGt+zOaPw19YgKNLg2ki99rYpNTbI29iFf/kX4/CpWayFZ3LkamZyCA0yQTMb2ttuLWxKyOVzKKQhIUtqi3hI5nUDpmDe3vi2t2VzJPiqkAiCde8be1zbyONn/ALUkAvWljuBLlv8AjJ8vfHf8sOyFj6EqRqjaxI+ypo4VV1FqlUISDrlvGRcco1A2sD0xknD6CQCWqmNQgQjRYDkRFjYnF5yfYZZVtNZyJHwaJHKe8K+WH3DOxpQABKVMAmC01WE8o8IHzOLgJ5MmtPtYfdUPrwNT36KhcOyVWqoWggpoRbqhnrvc29hh/wAK7NAkyDWdo1KpkA89THwj5zi+Zfs9SA8c1PJoC/8AFQFI9QcNaaBQAAABsBYDDEezXuzkdby190hLX3+kJBkOzdh3pEf9unYfzNZm+4eRw+pUwoCqAANgBAGM8GNSGCOEWYLJB8jnm7ijBgwYtUEYMGDAhGDBgwIRgwYMCEYMGDAhGDBgwIRgwYMCEYMGDAheYMGDAhe4VZz4j+uWDBiLtFJmqyyW4/XM4Z4MGBmi6/VeY9wYMSUEYMGDAhGDBgwIRgwYMCEYMGDAhGDBgwIX/9k="/>
          <p:cNvSpPr>
            <a:spLocks noChangeAspect="1" noChangeArrowheads="1"/>
          </p:cNvSpPr>
          <p:nvPr/>
        </p:nvSpPr>
        <p:spPr bwMode="auto">
          <a:xfrm>
            <a:off x="155575" y="-1790700"/>
            <a:ext cx="3724275" cy="37433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294" name="AutoShape 6" descr="Image result for boy scout high adventur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296" name="AutoShape 8" descr="Image result for boy scout high adventur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298" name="AutoShape 10" descr="Image result for boy scout high adventur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301" name="AutoShape 13" descr="Image result for boy scout high adventur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 name="Picture 2" descr="https://www.gcv.org/portals/0/BScampfire.jpg"/>
          <p:cNvPicPr>
            <a:picLocks noChangeAspect="1" noChangeArrowheads="1"/>
          </p:cNvPicPr>
          <p:nvPr/>
        </p:nvPicPr>
        <p:blipFill>
          <a:blip r:embed="rId3" cstate="print"/>
          <a:srcRect/>
          <a:stretch>
            <a:fillRect/>
          </a:stretch>
        </p:blipFill>
        <p:spPr bwMode="auto">
          <a:xfrm>
            <a:off x="3101623" y="3276600"/>
            <a:ext cx="2841977" cy="2895601"/>
          </a:xfrm>
          <a:prstGeom prst="rect">
            <a:avLst/>
          </a:prstGeom>
          <a:noFill/>
        </p:spPr>
      </p:pic>
    </p:spTree>
    <p:extLst>
      <p:ext uri="{BB962C8B-B14F-4D97-AF65-F5344CB8AC3E}">
        <p14:creationId xmlns:p14="http://schemas.microsoft.com/office/powerpoint/2010/main" val="39680370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81200"/>
            <a:ext cx="8077200" cy="4114800"/>
          </a:xfrm>
        </p:spPr>
        <p:txBody>
          <a:bodyPr/>
          <a:lstStyle/>
          <a:p>
            <a:r>
              <a:rPr lang="en-US" sz="2000" dirty="0" smtClean="0"/>
              <a:t>One very important part of the outdoor program is the Campfire. It takes planning to put together a memorable Campfire. Its not just the flickering flames, but the heat and light generated by skits, songs, readings, stories, and roasted marshmallows</a:t>
            </a:r>
          </a:p>
          <a:p>
            <a:endParaRPr lang="en-US" sz="2000" dirty="0" smtClean="0">
              <a:latin typeface="Arial" pitchFamily="34" charset="0"/>
              <a:cs typeface="Arial" pitchFamily="34" charset="0"/>
            </a:endParaRPr>
          </a:p>
          <a:p>
            <a:r>
              <a:rPr lang="en-US" sz="2000" dirty="0" smtClean="0"/>
              <a:t>The key components of a good campfire program are Skits, Songs, and Stories. These three types of entertainment can be done any place and at any time, but no place nor time is better than around a campfire at dusk. Often times, while sitting at the fire, someone will just start telling a story and from there another person will tell a joke, and on it goes. This works fine for a couple people, but for a group you can plan ahead and prepare an exciting, memorable evening with little work. </a:t>
            </a:r>
            <a:endParaRPr lang="en-US" sz="2000" dirty="0">
              <a:latin typeface="Arial" pitchFamily="34" charset="0"/>
              <a:cs typeface="Arial" pitchFamily="34" charset="0"/>
            </a:endParaRPr>
          </a:p>
        </p:txBody>
      </p:sp>
      <p:sp>
        <p:nvSpPr>
          <p:cNvPr id="6" name="TextBox 5"/>
          <p:cNvSpPr txBox="1"/>
          <p:nvPr/>
        </p:nvSpPr>
        <p:spPr>
          <a:xfrm>
            <a:off x="2971800" y="457200"/>
            <a:ext cx="3200400" cy="769441"/>
          </a:xfrm>
          <a:prstGeom prst="rect">
            <a:avLst/>
          </a:prstGeom>
          <a:noFill/>
        </p:spPr>
        <p:txBody>
          <a:bodyPr wrap="square" rtlCol="0">
            <a:spAutoFit/>
          </a:bodyPr>
          <a:lstStyle/>
          <a:p>
            <a:r>
              <a:rPr lang="en-US" sz="4400" b="1" kern="0" dirty="0" smtClean="0">
                <a:solidFill>
                  <a:srgbClr val="CC0000"/>
                </a:solidFill>
                <a:latin typeface="Pythagoras"/>
                <a:ea typeface="+mj-ea"/>
                <a:cs typeface="+mj-cs"/>
              </a:rPr>
              <a:t>Campfires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81000"/>
            <a:ext cx="6248400" cy="1143000"/>
          </a:xfrm>
        </p:spPr>
        <p:txBody>
          <a:bodyPr/>
          <a:lstStyle/>
          <a:p>
            <a:r>
              <a:rPr lang="en-US" dirty="0" smtClean="0"/>
              <a:t>Campfires</a:t>
            </a:r>
            <a:endParaRPr lang="en-US" dirty="0"/>
          </a:p>
        </p:txBody>
      </p:sp>
      <p:sp>
        <p:nvSpPr>
          <p:cNvPr id="4" name="Content Placeholder 3"/>
          <p:cNvSpPr>
            <a:spLocks noGrp="1"/>
          </p:cNvSpPr>
          <p:nvPr>
            <p:ph idx="1"/>
          </p:nvPr>
        </p:nvSpPr>
        <p:spPr>
          <a:xfrm>
            <a:off x="838200" y="1981200"/>
            <a:ext cx="8077200" cy="4267200"/>
          </a:xfrm>
        </p:spPr>
        <p:txBody>
          <a:bodyPr wrap="none">
            <a:noAutofit/>
          </a:bodyPr>
          <a:lstStyle/>
          <a:p>
            <a:pPr>
              <a:buNone/>
            </a:pPr>
            <a:r>
              <a:rPr lang="en-US" sz="1600" dirty="0" smtClean="0">
                <a:latin typeface="Arial" pitchFamily="34" charset="0"/>
                <a:cs typeface="Arial" pitchFamily="34" charset="0"/>
              </a:rPr>
              <a:t>Your campfire program should have a definite, planned structure.  It should </a:t>
            </a:r>
          </a:p>
          <a:p>
            <a:pPr>
              <a:buNone/>
            </a:pPr>
            <a:r>
              <a:rPr lang="en-US" sz="1600" dirty="0" smtClean="0">
                <a:latin typeface="Arial" pitchFamily="34" charset="0"/>
                <a:cs typeface="Arial" pitchFamily="34" charset="0"/>
              </a:rPr>
              <a:t>happen similarly to how a fire  burns - starting small,  building to a bright </a:t>
            </a:r>
          </a:p>
          <a:p>
            <a:pPr>
              <a:buNone/>
            </a:pPr>
            <a:r>
              <a:rPr lang="en-US" sz="1600" dirty="0" smtClean="0">
                <a:latin typeface="Arial" pitchFamily="34" charset="0"/>
                <a:cs typeface="Arial" pitchFamily="34" charset="0"/>
              </a:rPr>
              <a:t>excitement, and then tapering off to glowing embers. </a:t>
            </a:r>
          </a:p>
          <a:p>
            <a:r>
              <a:rPr lang="en-US" sz="1600" dirty="0" smtClean="0">
                <a:latin typeface="Arial" pitchFamily="34" charset="0"/>
                <a:cs typeface="Arial" pitchFamily="34" charset="0"/>
              </a:rPr>
              <a:t> Opening - gather people together and light the fire. If the fire is already </a:t>
            </a:r>
          </a:p>
          <a:p>
            <a:pPr>
              <a:buNone/>
            </a:pPr>
            <a:r>
              <a:rPr lang="en-US" sz="1600" dirty="0" smtClean="0">
                <a:latin typeface="Arial" pitchFamily="34" charset="0"/>
                <a:cs typeface="Arial" pitchFamily="34" charset="0"/>
              </a:rPr>
              <a:t>burning, knock it down to coals and have extra kindling and fuel wood ready. </a:t>
            </a:r>
          </a:p>
          <a:p>
            <a:r>
              <a:rPr lang="en-US" sz="1600" dirty="0" smtClean="0">
                <a:latin typeface="Arial" pitchFamily="34" charset="0"/>
                <a:cs typeface="Arial" pitchFamily="34" charset="0"/>
              </a:rPr>
              <a:t>Stack new wood on to start your campfire program and a fast, bright flame will </a:t>
            </a:r>
          </a:p>
          <a:p>
            <a:pPr>
              <a:buNone/>
            </a:pPr>
            <a:r>
              <a:rPr lang="en-US" sz="1600" dirty="0" smtClean="0">
                <a:latin typeface="Arial" pitchFamily="34" charset="0"/>
                <a:cs typeface="Arial" pitchFamily="34" charset="0"/>
              </a:rPr>
              <a:t>start things off.</a:t>
            </a:r>
          </a:p>
          <a:p>
            <a:r>
              <a:rPr lang="en-US" sz="1600" dirty="0" smtClean="0">
                <a:latin typeface="Arial" pitchFamily="34" charset="0"/>
                <a:cs typeface="Arial" pitchFamily="34" charset="0"/>
              </a:rPr>
              <a:t>Lighter - its best to start with a short, well-known, fast song. There are a </a:t>
            </a:r>
          </a:p>
          <a:p>
            <a:pPr>
              <a:buNone/>
            </a:pPr>
            <a:r>
              <a:rPr lang="en-US" sz="1600" dirty="0" smtClean="0">
                <a:latin typeface="Arial" pitchFamily="34" charset="0"/>
                <a:cs typeface="Arial" pitchFamily="34" charset="0"/>
              </a:rPr>
              <a:t>bunch of good campfire songs at Boy Scout Songs. </a:t>
            </a:r>
          </a:p>
          <a:p>
            <a:r>
              <a:rPr lang="en-US" sz="1600" dirty="0" smtClean="0">
                <a:latin typeface="Arial" pitchFamily="34" charset="0"/>
                <a:cs typeface="Arial" pitchFamily="34" charset="0"/>
              </a:rPr>
              <a:t>Burning - Alternate Skits, Songs, and Stories with different people presenting.</a:t>
            </a:r>
          </a:p>
          <a:p>
            <a:r>
              <a:rPr lang="en-US" sz="1600" dirty="0" smtClean="0">
                <a:latin typeface="Arial" pitchFamily="34" charset="0"/>
                <a:cs typeface="Arial" pitchFamily="34" charset="0"/>
              </a:rPr>
              <a:t>Dying - Plan slower songs like Unicorn Song or America the Beautiful.</a:t>
            </a:r>
          </a:p>
          <a:p>
            <a:r>
              <a:rPr lang="en-US" sz="1600" dirty="0" smtClean="0">
                <a:latin typeface="Arial" pitchFamily="34" charset="0"/>
                <a:cs typeface="Arial" pitchFamily="34" charset="0"/>
              </a:rPr>
              <a:t>Closing - Wrap up with a short story or thankful prayer for the day.</a:t>
            </a:r>
          </a:p>
          <a:p>
            <a:r>
              <a:rPr lang="en-US" sz="1600" dirty="0" smtClean="0">
                <a:latin typeface="Arial" pitchFamily="34" charset="0"/>
                <a:cs typeface="Arial" pitchFamily="34" charset="0"/>
              </a:rPr>
              <a:t>Ashes - after the program ends, you may say its 'lights out' or let folks sit around </a:t>
            </a:r>
          </a:p>
          <a:p>
            <a:pPr>
              <a:buNone/>
            </a:pPr>
            <a:r>
              <a:rPr lang="en-US" sz="1600" dirty="0" smtClean="0">
                <a:latin typeface="Arial" pitchFamily="34" charset="0"/>
                <a:cs typeface="Arial" pitchFamily="34" charset="0"/>
              </a:rPr>
              <a:t>telling quieter ghost stories and such. </a:t>
            </a:r>
          </a:p>
          <a:p>
            <a:pPr>
              <a:buNone/>
            </a:pPr>
            <a:endParaRPr lang="en-US" sz="1600" dirty="0" smtClean="0">
              <a:latin typeface="Arial" pitchFamily="34" charset="0"/>
              <a:cs typeface="Arial" pitchFamily="34" charset="0"/>
            </a:endParaRPr>
          </a:p>
          <a:p>
            <a:pPr>
              <a:buNone/>
            </a:pPr>
            <a:endParaRPr lang="en-US" sz="16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Campfire Magic</a:t>
            </a:r>
            <a:endParaRPr lang="en-US" dirty="0"/>
          </a:p>
        </p:txBody>
      </p:sp>
      <p:sp>
        <p:nvSpPr>
          <p:cNvPr id="3" name="Content Placeholder 2"/>
          <p:cNvSpPr>
            <a:spLocks noGrp="1"/>
          </p:cNvSpPr>
          <p:nvPr>
            <p:ph idx="1"/>
          </p:nvPr>
        </p:nvSpPr>
        <p:spPr/>
        <p:txBody>
          <a:bodyPr/>
          <a:lstStyle/>
          <a:p>
            <a:r>
              <a:rPr lang="en-US" sz="1600" b="1" dirty="0" smtClean="0">
                <a:latin typeface="Arial" pitchFamily="34" charset="0"/>
                <a:cs typeface="Arial" pitchFamily="34" charset="0"/>
              </a:rPr>
              <a:t>Chemicals - </a:t>
            </a:r>
            <a:r>
              <a:rPr lang="en-US" sz="1600" dirty="0" smtClean="0">
                <a:latin typeface="Arial" pitchFamily="34" charset="0"/>
                <a:cs typeface="Arial" pitchFamily="34" charset="0"/>
              </a:rPr>
              <a:t>Adding a small amount of chemicals to a hot burning fire can have an '</a:t>
            </a:r>
            <a:r>
              <a:rPr lang="en-US" sz="1600" dirty="0" err="1" smtClean="0">
                <a:latin typeface="Arial" pitchFamily="34" charset="0"/>
                <a:cs typeface="Arial" pitchFamily="34" charset="0"/>
              </a:rPr>
              <a:t>Ooooh-aaaah</a:t>
            </a:r>
            <a:r>
              <a:rPr lang="en-US" sz="1600" dirty="0" smtClean="0">
                <a:latin typeface="Arial" pitchFamily="34" charset="0"/>
                <a:cs typeface="Arial" pitchFamily="34" charset="0"/>
              </a:rPr>
              <a:t>' effect.   It's important to do these only after all cooking has been done on the fire and when there is little wind so the smoke can rise up rather than into campers' faces. </a:t>
            </a:r>
          </a:p>
          <a:p>
            <a:r>
              <a:rPr lang="en-US" sz="1600" b="1" dirty="0" smtClean="0"/>
              <a:t>Chemical			Flame Change</a:t>
            </a:r>
            <a:r>
              <a:rPr lang="en-US" sz="1600" dirty="0" smtClean="0"/>
              <a:t> </a:t>
            </a:r>
          </a:p>
          <a:p>
            <a:r>
              <a:rPr lang="en-US" sz="1600" dirty="0" smtClean="0"/>
              <a:t>Copper Chloride			BLUE flame </a:t>
            </a:r>
          </a:p>
          <a:p>
            <a:r>
              <a:rPr lang="en-US" sz="1600" dirty="0" smtClean="0"/>
              <a:t>Borax(laundry)			LIGHT GREEN flame </a:t>
            </a:r>
          </a:p>
          <a:p>
            <a:r>
              <a:rPr lang="en-US" sz="1600" dirty="0" smtClean="0"/>
              <a:t>Copper Sulfate(tree root killer)	GREEN flame </a:t>
            </a:r>
          </a:p>
          <a:p>
            <a:r>
              <a:rPr lang="en-US" sz="1600" dirty="0" smtClean="0"/>
              <a:t>Strontium Chloride		RED flame </a:t>
            </a:r>
          </a:p>
          <a:p>
            <a:r>
              <a:rPr lang="en-US" sz="1600" dirty="0" smtClean="0"/>
              <a:t>Potassium Chloride (water softener salt)PURPLE flame </a:t>
            </a:r>
          </a:p>
          <a:p>
            <a:r>
              <a:rPr lang="en-US" sz="1600" dirty="0" smtClean="0"/>
              <a:t>Calcium Chloride		BLUE flame </a:t>
            </a:r>
          </a:p>
          <a:p>
            <a:r>
              <a:rPr lang="en-US" sz="1600" dirty="0" smtClean="0"/>
              <a:t>Lithium Chloride			PINK flame 	</a:t>
            </a:r>
          </a:p>
          <a:p>
            <a:r>
              <a:rPr lang="en-US" sz="1600" dirty="0" smtClean="0"/>
              <a:t>Alum				GREEN flame </a:t>
            </a:r>
          </a:p>
          <a:p>
            <a:r>
              <a:rPr lang="en-US" sz="1600" dirty="0" smtClean="0"/>
              <a:t>Sodium Chloride(table salt)	ORANGE flame </a:t>
            </a:r>
          </a:p>
          <a:p>
            <a:r>
              <a:rPr lang="en-US" sz="1600" dirty="0" smtClean="0"/>
              <a:t>Magnesium Sulfate(Epsom salts)	WHITE flame</a:t>
            </a:r>
            <a:endParaRPr lang="en-US" sz="1600" dirty="0">
              <a:latin typeface="Arial" pitchFamily="34" charset="0"/>
              <a:cs typeface="Arial" pitchFamily="34" charset="0"/>
            </a:endParaRPr>
          </a:p>
        </p:txBody>
      </p:sp>
      <p:sp>
        <p:nvSpPr>
          <p:cNvPr id="11266" name="AutoShape 2" descr="Image result for boy scout campfire program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68" name="AutoShape 4" descr="Image result for boy scout campfire program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1270" name="Picture 6" descr="http://f.tqn.com/y/scouting/1/W/P/-/-/-/campfire.jpg"/>
          <p:cNvPicPr>
            <a:picLocks noChangeAspect="1" noChangeArrowheads="1"/>
          </p:cNvPicPr>
          <p:nvPr/>
        </p:nvPicPr>
        <p:blipFill>
          <a:blip r:embed="rId2" cstate="print"/>
          <a:srcRect/>
          <a:stretch>
            <a:fillRect/>
          </a:stretch>
        </p:blipFill>
        <p:spPr bwMode="auto">
          <a:xfrm>
            <a:off x="6705601" y="4020614"/>
            <a:ext cx="2438400" cy="162771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81000"/>
            <a:ext cx="6324600" cy="1143000"/>
          </a:xfrm>
        </p:spPr>
        <p:txBody>
          <a:bodyPr/>
          <a:lstStyle/>
          <a:p>
            <a:r>
              <a:rPr lang="en-US" dirty="0" smtClean="0"/>
              <a:t>Campfires</a:t>
            </a:r>
            <a:endParaRPr lang="en-US" dirty="0"/>
          </a:p>
        </p:txBody>
      </p:sp>
      <p:sp>
        <p:nvSpPr>
          <p:cNvPr id="5" name="Content Placeholder 4"/>
          <p:cNvSpPr>
            <a:spLocks noGrp="1"/>
          </p:cNvSpPr>
          <p:nvPr>
            <p:ph idx="1"/>
          </p:nvPr>
        </p:nvSpPr>
        <p:spPr>
          <a:xfrm>
            <a:off x="914400" y="1981200"/>
            <a:ext cx="8229600" cy="3733800"/>
          </a:xfrm>
        </p:spPr>
        <p:txBody>
          <a:bodyPr wrap="none"/>
          <a:lstStyle/>
          <a:p>
            <a:r>
              <a:rPr lang="en-US" sz="2000" b="1" dirty="0" smtClean="0">
                <a:latin typeface="Arial" pitchFamily="34" charset="0"/>
                <a:cs typeface="Arial" pitchFamily="34" charset="0"/>
              </a:rPr>
              <a:t>The  Program Patrol and Master of Ceremonies should </a:t>
            </a:r>
          </a:p>
          <a:p>
            <a:pPr>
              <a:buNone/>
            </a:pPr>
            <a:r>
              <a:rPr lang="en-US" sz="2000" b="1" dirty="0" smtClean="0">
                <a:latin typeface="Arial" pitchFamily="34" charset="0"/>
                <a:cs typeface="Arial" pitchFamily="34" charset="0"/>
              </a:rPr>
              <a:t>follow several common - sense rules:</a:t>
            </a:r>
          </a:p>
          <a:p>
            <a:pPr>
              <a:buNone/>
            </a:pPr>
            <a:endParaRPr lang="en-US" sz="2000" b="1" dirty="0" smtClean="0">
              <a:latin typeface="Arial" pitchFamily="34" charset="0"/>
              <a:cs typeface="Arial" pitchFamily="34" charset="0"/>
            </a:endParaRPr>
          </a:p>
          <a:p>
            <a:pPr lvl="1"/>
            <a:r>
              <a:rPr lang="en-US" sz="1600" b="1" dirty="0" smtClean="0">
                <a:latin typeface="Arial" pitchFamily="34" charset="0"/>
                <a:cs typeface="Arial" pitchFamily="34" charset="0"/>
              </a:rPr>
              <a:t>Complete the Campfire Planner</a:t>
            </a:r>
          </a:p>
          <a:p>
            <a:pPr lvl="1"/>
            <a:r>
              <a:rPr lang="en-US" sz="1600" b="1" dirty="0" smtClean="0">
                <a:latin typeface="Arial" pitchFamily="34" charset="0"/>
                <a:cs typeface="Arial" pitchFamily="34" charset="0"/>
              </a:rPr>
              <a:t>Preview new or unfamiliar skits </a:t>
            </a:r>
          </a:p>
          <a:p>
            <a:pPr lvl="1"/>
            <a:r>
              <a:rPr lang="en-US" sz="1600" b="1" dirty="0" smtClean="0">
                <a:latin typeface="Arial" pitchFamily="34" charset="0"/>
                <a:cs typeface="Arial" pitchFamily="34" charset="0"/>
              </a:rPr>
              <a:t>Reserve the right to edit or veto Patrol skits, within reason.</a:t>
            </a:r>
          </a:p>
          <a:p>
            <a:pPr lvl="1"/>
            <a:r>
              <a:rPr lang="en-US" sz="1600" b="1" dirty="0" smtClean="0">
                <a:latin typeface="Arial" pitchFamily="34" charset="0"/>
                <a:cs typeface="Arial" pitchFamily="34" charset="0"/>
              </a:rPr>
              <a:t>No inappropriate language or ethnic humor is allowed.</a:t>
            </a:r>
          </a:p>
          <a:p>
            <a:pPr lvl="1"/>
            <a:r>
              <a:rPr lang="en-US" sz="1600" b="1" dirty="0" smtClean="0">
                <a:latin typeface="Arial" pitchFamily="34" charset="0"/>
                <a:cs typeface="Arial" pitchFamily="34" charset="0"/>
              </a:rPr>
              <a:t>Be respectful and affirming of everyone.</a:t>
            </a:r>
          </a:p>
          <a:p>
            <a:pPr lvl="1"/>
            <a:r>
              <a:rPr lang="en-US" sz="1600" b="1" dirty="0" smtClean="0">
                <a:latin typeface="Arial" pitchFamily="34" charset="0"/>
                <a:cs typeface="Arial" pitchFamily="34" charset="0"/>
              </a:rPr>
              <a:t>Remind participants to bring whatever props they need.</a:t>
            </a:r>
          </a:p>
          <a:p>
            <a:pPr lvl="1"/>
            <a:r>
              <a:rPr lang="en-US" sz="1600" b="1" dirty="0" smtClean="0">
                <a:latin typeface="Arial" pitchFamily="34" charset="0"/>
                <a:cs typeface="Arial" pitchFamily="34" charset="0"/>
              </a:rPr>
              <a:t>Remind everyone to speak loudly, so all can hear.</a:t>
            </a:r>
          </a:p>
          <a:p>
            <a:pPr lvl="1"/>
            <a:r>
              <a:rPr lang="en-US" sz="1600" b="1" dirty="0" smtClean="0">
                <a:latin typeface="Arial" pitchFamily="34" charset="0"/>
                <a:cs typeface="Arial" pitchFamily="34" charset="0"/>
              </a:rPr>
              <a:t>Do a flag retirement as part of the campfire.</a:t>
            </a:r>
          </a:p>
          <a:p>
            <a:pPr>
              <a:buNone/>
            </a:pPr>
            <a:r>
              <a:rPr lang="en-US" sz="2000" dirty="0" smtClean="0">
                <a:latin typeface="Arial" pitchFamily="34" charset="0"/>
                <a:cs typeface="Arial" pitchFamily="34" charset="0"/>
              </a:rPr>
              <a:t>.</a:t>
            </a:r>
            <a:endParaRPr lang="en-US" sz="2800" dirty="0" smtClean="0">
              <a:latin typeface="Arial" pitchFamily="34" charset="0"/>
              <a:cs typeface="Arial" pitchFamily="34" charset="0"/>
            </a:endParaRPr>
          </a:p>
          <a:p>
            <a:endParaRPr lang="en-US" sz="2800" dirty="0" smtClean="0">
              <a:latin typeface="Arial" pitchFamily="34" charset="0"/>
              <a:cs typeface="Arial" pitchFamily="34" charset="0"/>
            </a:endParaRPr>
          </a:p>
          <a:p>
            <a:endParaRPr lang="en-US" sz="2800" dirty="0" smtClean="0">
              <a:latin typeface="Arial" pitchFamily="34" charset="0"/>
              <a:cs typeface="Arial" pitchFamily="34" charset="0"/>
            </a:endParaRPr>
          </a:p>
        </p:txBody>
      </p:sp>
      <p:pic>
        <p:nvPicPr>
          <p:cNvPr id="10242" name="Picture 2" descr="http://www.kiwanisyouthpark.org/images/flag-retire.jpg"/>
          <p:cNvPicPr>
            <a:picLocks noChangeAspect="1" noChangeArrowheads="1"/>
          </p:cNvPicPr>
          <p:nvPr/>
        </p:nvPicPr>
        <p:blipFill>
          <a:blip r:embed="rId2" cstate="print"/>
          <a:srcRect/>
          <a:stretch>
            <a:fillRect/>
          </a:stretch>
        </p:blipFill>
        <p:spPr bwMode="auto">
          <a:xfrm>
            <a:off x="6781800" y="4924856"/>
            <a:ext cx="2057400" cy="1408639"/>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Campfires</a:t>
            </a:r>
            <a:endParaRPr lang="en-US" dirty="0"/>
          </a:p>
        </p:txBody>
      </p:sp>
      <p:sp>
        <p:nvSpPr>
          <p:cNvPr id="3" name="Content Placeholder 2"/>
          <p:cNvSpPr>
            <a:spLocks noGrp="1"/>
          </p:cNvSpPr>
          <p:nvPr>
            <p:ph idx="1"/>
          </p:nvPr>
        </p:nvSpPr>
        <p:spPr>
          <a:xfrm>
            <a:off x="990600" y="1981200"/>
            <a:ext cx="8077200" cy="4419600"/>
          </a:xfrm>
        </p:spPr>
        <p:txBody>
          <a:bodyPr/>
          <a:lstStyle/>
          <a:p>
            <a:pPr marL="457200" indent="-457200" algn="ctr">
              <a:buNone/>
            </a:pPr>
            <a:r>
              <a:rPr lang="en-US" sz="1800" dirty="0" smtClean="0">
                <a:latin typeface="Arial" pitchFamily="34" charset="0"/>
                <a:cs typeface="Arial" pitchFamily="34" charset="0"/>
              </a:rPr>
              <a:t>Campfire Etiquette</a:t>
            </a:r>
          </a:p>
          <a:p>
            <a:pPr lvl="1"/>
            <a:r>
              <a:rPr lang="en-US" sz="1400" dirty="0" smtClean="0">
                <a:latin typeface="Arial" pitchFamily="34" charset="0"/>
                <a:cs typeface="Arial" pitchFamily="34" charset="0"/>
              </a:rPr>
              <a:t>Prohibit flashlights from the circle. </a:t>
            </a:r>
          </a:p>
          <a:p>
            <a:pPr lvl="1"/>
            <a:r>
              <a:rPr lang="en-US" sz="1400" dirty="0" smtClean="0">
                <a:latin typeface="Arial" pitchFamily="34" charset="0"/>
                <a:cs typeface="Arial" pitchFamily="34" charset="0"/>
              </a:rPr>
              <a:t>No Clapping or Booing - that's why we have 'cheers'</a:t>
            </a:r>
          </a:p>
          <a:p>
            <a:pPr lvl="1"/>
            <a:r>
              <a:rPr lang="en-US" sz="1400" dirty="0" smtClean="0">
                <a:latin typeface="Arial" pitchFamily="34" charset="0"/>
                <a:cs typeface="Arial" pitchFamily="34" charset="0"/>
              </a:rPr>
              <a:t>No Talking - unless you're involved in an activity.</a:t>
            </a:r>
          </a:p>
          <a:p>
            <a:pPr lvl="1"/>
            <a:r>
              <a:rPr lang="en-US" sz="1400" dirty="0" smtClean="0">
                <a:latin typeface="Arial" pitchFamily="34" charset="0"/>
                <a:cs typeface="Arial" pitchFamily="34" charset="0"/>
              </a:rPr>
              <a:t>Make a no - talking rule. </a:t>
            </a:r>
          </a:p>
          <a:p>
            <a:pPr lvl="1"/>
            <a:r>
              <a:rPr lang="en-US" sz="1400" dirty="0" smtClean="0">
                <a:latin typeface="Arial" pitchFamily="34" charset="0"/>
                <a:cs typeface="Arial" pitchFamily="34" charset="0"/>
              </a:rPr>
              <a:t>The campfire circle is sacred and always quiet before and after the fire. </a:t>
            </a:r>
          </a:p>
          <a:p>
            <a:pPr lvl="1"/>
            <a:r>
              <a:rPr lang="en-US" sz="1400" dirty="0" smtClean="0">
                <a:latin typeface="Arial" pitchFamily="34" charset="0"/>
                <a:cs typeface="Arial" pitchFamily="34" charset="0"/>
              </a:rPr>
              <a:t>If wood needs to be added to the fire, only the Keeper of the Flame may do it.</a:t>
            </a:r>
          </a:p>
          <a:p>
            <a:pPr lvl="1"/>
            <a:r>
              <a:rPr lang="en-US" sz="1400" dirty="0" smtClean="0">
                <a:latin typeface="Arial" pitchFamily="34" charset="0"/>
                <a:cs typeface="Arial" pitchFamily="34" charset="0"/>
              </a:rPr>
              <a:t>No booing.</a:t>
            </a:r>
          </a:p>
          <a:p>
            <a:pPr lvl="1"/>
            <a:r>
              <a:rPr lang="en-US" sz="1400" dirty="0" smtClean="0">
                <a:latin typeface="Arial" pitchFamily="34" charset="0"/>
                <a:cs typeface="Arial" pitchFamily="34" charset="0"/>
              </a:rPr>
              <a:t>Crowd control is easier if you insist on silence as the group enters the campfire ring. </a:t>
            </a:r>
          </a:p>
          <a:p>
            <a:pPr lvl="1"/>
            <a:r>
              <a:rPr lang="en-US" sz="1400" dirty="0" smtClean="0">
                <a:latin typeface="Arial" pitchFamily="34" charset="0"/>
                <a:cs typeface="Arial" pitchFamily="34" charset="0"/>
              </a:rPr>
              <a:t>Make sure there is sufficient light so they can find their seats.</a:t>
            </a:r>
          </a:p>
          <a:p>
            <a:pPr lvl="1"/>
            <a:r>
              <a:rPr lang="en-US" sz="1400" dirty="0" smtClean="0">
                <a:latin typeface="Arial" pitchFamily="34" charset="0"/>
                <a:cs typeface="Arial" pitchFamily="34" charset="0"/>
              </a:rPr>
              <a:t>Discipline is important.  Encourage enthusiasm, but maintain control.</a:t>
            </a:r>
          </a:p>
          <a:p>
            <a:pPr lvl="1"/>
            <a:r>
              <a:rPr lang="en-US" sz="1400" dirty="0" smtClean="0">
                <a:latin typeface="Arial" pitchFamily="34" charset="0"/>
                <a:cs typeface="Arial" pitchFamily="34" charset="0"/>
              </a:rPr>
              <a:t>Get everyone involved in songs or stunts.</a:t>
            </a:r>
          </a:p>
          <a:p>
            <a:pPr lvl="1"/>
            <a:r>
              <a:rPr lang="en-US" sz="1400" dirty="0" smtClean="0">
                <a:latin typeface="Arial" pitchFamily="34" charset="0"/>
                <a:cs typeface="Arial" pitchFamily="34" charset="0"/>
              </a:rPr>
              <a:t>Recognition should be a part of every campfire program. Have a number of cheers planned; be prepared to explain and show them, then let the group cheer each group of  performers.</a:t>
            </a:r>
          </a:p>
          <a:p>
            <a:pPr lvl="1"/>
            <a:r>
              <a:rPr lang="en-US" sz="1400" dirty="0" smtClean="0">
                <a:latin typeface="Arial" pitchFamily="34" charset="0"/>
                <a:cs typeface="Arial" pitchFamily="34" charset="0"/>
              </a:rPr>
              <a:t>Inspiration contributes to showmanship and is essential to a successful campfire.</a:t>
            </a:r>
          </a:p>
          <a:p>
            <a:pPr lvl="1"/>
            <a:r>
              <a:rPr lang="en-US" sz="1400" dirty="0" smtClean="0">
                <a:latin typeface="Arial" pitchFamily="34" charset="0"/>
                <a:cs typeface="Arial" pitchFamily="34" charset="0"/>
              </a:rPr>
              <a:t>Quiet as the embers die. Ask everyone to leave the campfire circle </a:t>
            </a:r>
          </a:p>
          <a:p>
            <a:pPr marL="457200" indent="-457200">
              <a:buNone/>
            </a:pPr>
            <a:endParaRPr lang="en-US" sz="1800" dirty="0" smtClean="0"/>
          </a:p>
          <a:p>
            <a:pPr marL="457200" indent="-457200">
              <a:buNone/>
            </a:pPr>
            <a:endParaRPr lang="en-US" sz="1800" dirty="0" smtClean="0"/>
          </a:p>
          <a:p>
            <a:pPr marL="457200" indent="-457200">
              <a:buNone/>
            </a:pPr>
            <a:endParaRPr lang="en-US" sz="1800" dirty="0">
              <a:solidFill>
                <a:srgbClr val="002060"/>
              </a:solidFill>
              <a:latin typeface="Arial" pitchFamily="34" charset="0"/>
              <a:cs typeface="Arial" pitchFamily="34" charset="0"/>
            </a:endParaRPr>
          </a:p>
        </p:txBody>
      </p:sp>
      <p:sp>
        <p:nvSpPr>
          <p:cNvPr id="5122" name="AutoShape 2" descr="Image result for computer punch card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4" name="AutoShape 4" descr="Image result for computer punch card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6" name="AutoShape 6" descr="Image result for computer punch card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9218" name="Picture 2" descr="http://i1.wp.com/blog.scoutingmagazine.org/wp-content/uploads/sites/2/2012/10/campfire-1.jpg?resize=620%2C264"/>
          <p:cNvPicPr>
            <a:picLocks noChangeAspect="1" noChangeArrowheads="1"/>
          </p:cNvPicPr>
          <p:nvPr/>
        </p:nvPicPr>
        <p:blipFill>
          <a:blip r:embed="rId2" cstate="print"/>
          <a:srcRect/>
          <a:stretch>
            <a:fillRect/>
          </a:stretch>
        </p:blipFill>
        <p:spPr bwMode="auto">
          <a:xfrm>
            <a:off x="6172200" y="1967435"/>
            <a:ext cx="2895600" cy="1232965"/>
          </a:xfrm>
          <a:prstGeom prst="rect">
            <a:avLst/>
          </a:prstGeom>
          <a:noFill/>
        </p:spPr>
      </p:pic>
    </p:spTree>
    <p:extLst>
      <p:ext uri="{BB962C8B-B14F-4D97-AF65-F5344CB8AC3E}">
        <p14:creationId xmlns:p14="http://schemas.microsoft.com/office/powerpoint/2010/main" val="3126150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Campfires</a:t>
            </a:r>
            <a:endParaRPr lang="en-US" dirty="0"/>
          </a:p>
        </p:txBody>
      </p:sp>
      <p:sp>
        <p:nvSpPr>
          <p:cNvPr id="3" name="Content Placeholder 2"/>
          <p:cNvSpPr>
            <a:spLocks noGrp="1"/>
          </p:cNvSpPr>
          <p:nvPr>
            <p:ph idx="1"/>
          </p:nvPr>
        </p:nvSpPr>
        <p:spPr>
          <a:xfrm>
            <a:off x="1066800" y="1981200"/>
            <a:ext cx="7848600" cy="4114800"/>
          </a:xfrm>
        </p:spPr>
        <p:txBody>
          <a:bodyPr/>
          <a:lstStyle/>
          <a:p>
            <a:pPr>
              <a:buNone/>
            </a:pPr>
            <a:r>
              <a:rPr lang="en-US" sz="2400" dirty="0" smtClean="0">
                <a:latin typeface="Arial" pitchFamily="34" charset="0"/>
                <a:cs typeface="Arial" pitchFamily="34" charset="0"/>
              </a:rPr>
              <a:t>And because everything scout-</a:t>
            </a:r>
            <a:r>
              <a:rPr lang="en-US" sz="2400" dirty="0" err="1" smtClean="0">
                <a:latin typeface="Arial" pitchFamily="34" charset="0"/>
                <a:cs typeface="Arial" pitchFamily="34" charset="0"/>
              </a:rPr>
              <a:t>ish</a:t>
            </a:r>
            <a:r>
              <a:rPr lang="en-US" sz="2400" dirty="0" smtClean="0">
                <a:latin typeface="Arial" pitchFamily="34" charset="0"/>
                <a:cs typeface="Arial" pitchFamily="34" charset="0"/>
              </a:rPr>
              <a:t> was discovered and written down100 years ago….</a:t>
            </a:r>
          </a:p>
          <a:p>
            <a:pPr>
              <a:buNone/>
            </a:pPr>
            <a:endParaRPr lang="en-US" sz="2400" dirty="0" smtClean="0">
              <a:latin typeface="Arial" pitchFamily="34" charset="0"/>
              <a:cs typeface="Arial" pitchFamily="34" charset="0"/>
            </a:endParaRPr>
          </a:p>
          <a:p>
            <a:pPr algn="ctr">
              <a:buNone/>
            </a:pPr>
            <a:r>
              <a:rPr lang="en-US" sz="1800" dirty="0" smtClean="0">
                <a:latin typeface="Arial" pitchFamily="34" charset="0"/>
                <a:cs typeface="Arial" pitchFamily="34" charset="0"/>
              </a:rPr>
              <a:t>   </a:t>
            </a:r>
            <a:r>
              <a:rPr lang="en-US" sz="2400" dirty="0" smtClean="0">
                <a:latin typeface="Arial" pitchFamily="34" charset="0"/>
                <a:cs typeface="Arial" pitchFamily="34" charset="0"/>
              </a:rPr>
              <a:t>TROOP 219 CAMPFIRE PROGRAM PLANNING AND SKIT BOOK</a:t>
            </a:r>
          </a:p>
          <a:p>
            <a:pPr algn="ctr">
              <a:buNone/>
            </a:pPr>
            <a:r>
              <a:rPr lang="en-US" sz="1800" dirty="0" smtClean="0">
                <a:latin typeface="Arial" pitchFamily="34" charset="0"/>
                <a:cs typeface="Arial" pitchFamily="34" charset="0"/>
              </a:rPr>
              <a:t>http://www.t219.org/references/Troop219CampfireProgram_v03.pdf</a:t>
            </a:r>
          </a:p>
          <a:p>
            <a:pPr algn="ctr">
              <a:buNone/>
            </a:pPr>
            <a:r>
              <a:rPr lang="en-US" sz="1800" dirty="0" smtClean="0">
                <a:latin typeface="Arial" pitchFamily="34" charset="0"/>
                <a:cs typeface="Arial" pitchFamily="34" charset="0"/>
                <a:hlinkClick r:id="rId2"/>
              </a:rPr>
              <a:t>http://www.t219.org/references/Troop219CampfireProgram_v03.pdf</a:t>
            </a:r>
            <a:endParaRPr lang="en-US" sz="1800" dirty="0" smtClean="0">
              <a:latin typeface="Arial" pitchFamily="34" charset="0"/>
              <a:cs typeface="Arial" pitchFamily="34" charset="0"/>
            </a:endParaRPr>
          </a:p>
          <a:p>
            <a:pPr algn="ctr">
              <a:buNone/>
            </a:pPr>
            <a:endParaRPr lang="en-US" sz="1800" dirty="0" smtClean="0">
              <a:latin typeface="Arial" pitchFamily="34" charset="0"/>
              <a:cs typeface="Arial" pitchFamily="34" charset="0"/>
            </a:endParaRPr>
          </a:p>
          <a:p>
            <a:pPr algn="ctr">
              <a:buNone/>
            </a:pPr>
            <a:endParaRPr lang="en-US" sz="1800" dirty="0" smtClean="0">
              <a:latin typeface="Arial" pitchFamily="34" charset="0"/>
              <a:cs typeface="Arial" pitchFamily="34" charset="0"/>
            </a:endParaRPr>
          </a:p>
          <a:p>
            <a:pPr>
              <a:buNone/>
            </a:pPr>
            <a:endParaRPr lang="en-US" sz="1800" dirty="0">
              <a:latin typeface="Arial" pitchFamily="34" charset="0"/>
              <a:cs typeface="Arial" pitchFamily="34" charset="0"/>
            </a:endParaRPr>
          </a:p>
        </p:txBody>
      </p:sp>
      <p:pic>
        <p:nvPicPr>
          <p:cNvPr id="8194" name="Picture 2" descr="http://i0.wp.com/scoutingmagazine.files.wordpress.com/2012/10/campfire-21.jpg?resize=298%2C238"/>
          <p:cNvPicPr>
            <a:picLocks noChangeAspect="1" noChangeArrowheads="1"/>
          </p:cNvPicPr>
          <p:nvPr/>
        </p:nvPicPr>
        <p:blipFill>
          <a:blip r:embed="rId3" cstate="print"/>
          <a:srcRect/>
          <a:stretch>
            <a:fillRect/>
          </a:stretch>
        </p:blipFill>
        <p:spPr bwMode="auto">
          <a:xfrm>
            <a:off x="3619180" y="4800600"/>
            <a:ext cx="1867220" cy="1491270"/>
          </a:xfrm>
          <a:prstGeom prst="rect">
            <a:avLst/>
          </a:prstGeom>
          <a:noFill/>
        </p:spPr>
      </p:pic>
    </p:spTree>
  </p:cSld>
  <p:clrMapOvr>
    <a:masterClrMapping/>
  </p:clrMapOvr>
</p:sld>
</file>

<file path=ppt/theme/theme1.xml><?xml version="1.0" encoding="utf-8"?>
<a:theme xmlns:a="http://schemas.openxmlformats.org/drawingml/2006/main" name="RT Slide Master">
  <a:themeElements>
    <a:clrScheme name="RT Slide Maste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RT Slide Master">
      <a:majorFont>
        <a:latin typeface="Pythagoras"/>
        <a:ea typeface=""/>
        <a:cs typeface=""/>
      </a:majorFont>
      <a:minorFont>
        <a:latin typeface="Pythagora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T Slide Master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RT Slide Maste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RT Slide Master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RT Slide Master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RT Slide Mast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RT Slide Mast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RT Slide Mast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RT Slide Master</Template>
  <TotalTime>6894</TotalTime>
  <Words>660</Words>
  <Application>Microsoft Office PowerPoint</Application>
  <PresentationFormat>On-screen Show (4:3)</PresentationFormat>
  <Paragraphs>71</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RT Slide Master</vt:lpstr>
      <vt:lpstr> Campfire Programs</vt:lpstr>
      <vt:lpstr>PowerPoint Presentation</vt:lpstr>
      <vt:lpstr>Campfires</vt:lpstr>
      <vt:lpstr>Campfire Magic</vt:lpstr>
      <vt:lpstr>Campfires</vt:lpstr>
      <vt:lpstr>Campfires</vt:lpstr>
      <vt:lpstr>Campfires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Boy Scout Roundtable</dc:title>
  <dc:creator>Sylvester  Ryan</dc:creator>
  <cp:lastModifiedBy>James R. Witter</cp:lastModifiedBy>
  <cp:revision>511</cp:revision>
  <dcterms:created xsi:type="dcterms:W3CDTF">2007-08-07T21:12:02Z</dcterms:created>
  <dcterms:modified xsi:type="dcterms:W3CDTF">2016-03-10T22:12:40Z</dcterms:modified>
</cp:coreProperties>
</file>